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259" r:id="rId2"/>
    <p:sldId id="269" r:id="rId3"/>
    <p:sldId id="270" r:id="rId4"/>
    <p:sldId id="273" r:id="rId5"/>
    <p:sldId id="398" r:id="rId6"/>
    <p:sldId id="375" r:id="rId7"/>
    <p:sldId id="376" r:id="rId8"/>
    <p:sldId id="378" r:id="rId9"/>
    <p:sldId id="377" r:id="rId10"/>
    <p:sldId id="381" r:id="rId11"/>
    <p:sldId id="379" r:id="rId12"/>
    <p:sldId id="274" r:id="rId13"/>
    <p:sldId id="298" r:id="rId14"/>
    <p:sldId id="372" r:id="rId15"/>
    <p:sldId id="386" r:id="rId16"/>
    <p:sldId id="302" r:id="rId17"/>
    <p:sldId id="358" r:id="rId18"/>
    <p:sldId id="359" r:id="rId19"/>
    <p:sldId id="360" r:id="rId20"/>
    <p:sldId id="361" r:id="rId21"/>
    <p:sldId id="389" r:id="rId22"/>
    <p:sldId id="390" r:id="rId23"/>
    <p:sldId id="391" r:id="rId24"/>
    <p:sldId id="392" r:id="rId25"/>
    <p:sldId id="393" r:id="rId26"/>
    <p:sldId id="332" r:id="rId27"/>
    <p:sldId id="382" r:id="rId28"/>
    <p:sldId id="383" r:id="rId29"/>
    <p:sldId id="369" r:id="rId30"/>
    <p:sldId id="306" r:id="rId31"/>
    <p:sldId id="307" r:id="rId32"/>
    <p:sldId id="345" r:id="rId33"/>
    <p:sldId id="344" r:id="rId34"/>
    <p:sldId id="320" r:id="rId35"/>
    <p:sldId id="321" r:id="rId36"/>
    <p:sldId id="326" r:id="rId37"/>
    <p:sldId id="327" r:id="rId38"/>
    <p:sldId id="394" r:id="rId39"/>
    <p:sldId id="395" r:id="rId40"/>
    <p:sldId id="324" r:id="rId41"/>
    <p:sldId id="397" r:id="rId42"/>
    <p:sldId id="396" r:id="rId43"/>
    <p:sldId id="328" r:id="rId44"/>
    <p:sldId id="380" r:id="rId45"/>
    <p:sldId id="261" r:id="rId46"/>
    <p:sldId id="384" r:id="rId47"/>
    <p:sldId id="385" r:id="rId48"/>
    <p:sldId id="399" r:id="rId49"/>
    <p:sldId id="310" r:id="rId50"/>
    <p:sldId id="284" r:id="rId51"/>
    <p:sldId id="285" r:id="rId52"/>
    <p:sldId id="286" r:id="rId53"/>
    <p:sldId id="287" r:id="rId54"/>
    <p:sldId id="288" r:id="rId55"/>
    <p:sldId id="291" r:id="rId56"/>
    <p:sldId id="293" r:id="rId57"/>
    <p:sldId id="294" r:id="rId58"/>
    <p:sldId id="371" r:id="rId59"/>
    <p:sldId id="300" r:id="rId60"/>
    <p:sldId id="301" r:id="rId61"/>
    <p:sldId id="312" r:id="rId62"/>
    <p:sldId id="313" r:id="rId63"/>
    <p:sldId id="314" r:id="rId64"/>
    <p:sldId id="315" r:id="rId65"/>
    <p:sldId id="309" r:id="rId66"/>
    <p:sldId id="311" r:id="rId67"/>
    <p:sldId id="333" r:id="rId68"/>
    <p:sldId id="346" r:id="rId69"/>
    <p:sldId id="347" r:id="rId70"/>
    <p:sldId id="348" r:id="rId71"/>
    <p:sldId id="349" r:id="rId72"/>
    <p:sldId id="354" r:id="rId73"/>
    <p:sldId id="350" r:id="rId74"/>
    <p:sldId id="351" r:id="rId75"/>
    <p:sldId id="353" r:id="rId76"/>
  </p:sldIdLst>
  <p:sldSz cx="12192000" cy="6858000"/>
  <p:notesSz cx="6858000" cy="9144000"/>
  <p:embeddedFontLst>
    <p:embeddedFont>
      <p:font typeface="Cambria Math" panose="02040503050406030204" pitchFamily="18" charset="0"/>
      <p:regular r:id="rId79"/>
    </p:embeddedFont>
    <p:embeddedFont>
      <p:font typeface="Ericsson Hilda" pitchFamily="2" charset="0"/>
      <p:regular r:id="rId80"/>
      <p:bold r:id="rId81"/>
    </p:embeddedFont>
    <p:embeddedFont>
      <p:font typeface="Ericsson Hilda Light" pitchFamily="2" charset="0"/>
      <p:regular r:id="rId82"/>
    </p:embeddedFont>
    <p:embeddedFont>
      <p:font typeface="Ericsson Technical Icons" pitchFamily="2" charset="0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FFF"/>
    <a:srgbClr val="E1F3FF"/>
    <a:srgbClr val="DCF0FF"/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7" autoAdjust="0"/>
    <p:restoredTop sz="8631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336" y="176"/>
      </p:cViewPr>
      <p:guideLst/>
    </p:cSldViewPr>
  </p:slideViewPr>
  <p:outlineViewPr>
    <p:cViewPr>
      <p:scale>
        <a:sx n="33" d="100"/>
        <a:sy n="33" d="100"/>
      </p:scale>
      <p:origin x="0" y="-23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2018-02-21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9DD1CB-DD7E-47C0-8C73-DFDF434617D9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3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2AC96B-4D67-4510-9E86-C4D3070C128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999758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29E01B2-45FA-F84F-A090-D9900A1E1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531C-186E-C442-940C-204E157681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 userDrawn="1"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 dirty="0">
                <a:solidFill>
                  <a:schemeClr val="bg1"/>
                </a:solidFill>
                <a:latin typeface="+mn-lt"/>
              </a:rPr>
              <a:t>Ericsson Internal  |  2018-02-21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7E934-0591-7A4F-B841-88CB20741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1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531C-186E-C442-940C-204E157681B4}" type="slidenum">
              <a:rPr lang="sv-SE" smtClean="0"/>
              <a:t>‹#›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452B6-D3D2-7846-8A5E-130E88C89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9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91" r:id="rId15"/>
    <p:sldLayoutId id="214748367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674" r:id="rId24"/>
    <p:sldLayoutId id="2147483694" r:id="rId25"/>
    <p:sldLayoutId id="2147483682" r:id="rId26"/>
    <p:sldLayoutId id="2147483683" r:id="rId27"/>
    <p:sldLayoutId id="2147483684" r:id="rId28"/>
    <p:sldLayoutId id="2147483685" r:id="rId29"/>
    <p:sldLayoutId id="2147483675" r:id="rId30"/>
    <p:sldLayoutId id="2147483676" r:id="rId31"/>
    <p:sldLayoutId id="2147483686" r:id="rId32"/>
    <p:sldLayoutId id="2147483687" r:id="rId33"/>
    <p:sldLayoutId id="2147483688" r:id="rId34"/>
    <p:sldLayoutId id="2147483689" r:id="rId35"/>
    <p:sldLayoutId id="2147483696" r:id="rId36"/>
    <p:sldLayoutId id="2147483677" r:id="rId37"/>
    <p:sldLayoutId id="2147483678" r:id="rId38"/>
    <p:sldLayoutId id="2147483679" r:id="rId39"/>
    <p:sldLayoutId id="2147483680" r:id="rId40"/>
    <p:sldLayoutId id="2147483690" r:id="rId41"/>
    <p:sldLayoutId id="2147483681" r:id="rId42"/>
    <p:sldLayoutId id="2147483692" r:id="rId43"/>
    <p:sldLayoutId id="2147483704" r:id="rId44"/>
    <p:sldLayoutId id="2147483705" r:id="rId4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5" Type="http://schemas.openxmlformats.org/officeDocument/2006/relationships/image" Target="../media/image1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5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55.png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png"/><Relationship Id="rId4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59.png"/><Relationship Id="rId7" Type="http://schemas.openxmlformats.org/officeDocument/2006/relationships/image" Target="../media/image2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260.png"/><Relationship Id="rId4" Type="http://schemas.openxmlformats.org/officeDocument/2006/relationships/image" Target="../media/image2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5DB9-990D-42FA-8A96-AE9E2B1A3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Bilateral Loop Filter in Combination with Sample Adaptive Offset (SAO)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DC945-4710-4796-AC34-0832F26E3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Ström, Per </a:t>
            </a:r>
            <a:r>
              <a:rPr lang="en-US" dirty="0" err="1"/>
              <a:t>Wennersten</a:t>
            </a:r>
            <a:r>
              <a:rPr lang="en-US" dirty="0"/>
              <a:t>, Jack </a:t>
            </a:r>
            <a:r>
              <a:rPr lang="en-US" dirty="0" err="1"/>
              <a:t>Enhorn</a:t>
            </a:r>
            <a:r>
              <a:rPr lang="en-US" dirty="0"/>
              <a:t>, Du Liu, Kenneth Andersson and Rickard </a:t>
            </a:r>
            <a:r>
              <a:rPr lang="en-US" dirty="0" err="1"/>
              <a:t>Sjöberg</a:t>
            </a:r>
            <a:endParaRPr lang="en-US" dirty="0"/>
          </a:p>
          <a:p>
            <a:endParaRPr lang="en-US" dirty="0"/>
          </a:p>
          <a:p>
            <a:r>
              <a:rPr lang="en-US" dirty="0"/>
              <a:t>Ericsson Research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7152E-1193-42D5-AAAE-792423D857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6FD49-9B2F-4208-8540-5F97918FA1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FD6E6-EB04-48C7-AAF4-64C6EAFFEB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356341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5BC5E-1BC4-8247-948C-45D93F95D634}"/>
              </a:ext>
            </a:extLst>
          </p:cNvPr>
          <p:cNvSpPr txBox="1"/>
          <p:nvPr/>
        </p:nvSpPr>
        <p:spPr bwMode="auto">
          <a:xfrm>
            <a:off x="1953692" y="5353046"/>
            <a:ext cx="17240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original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698882-215C-3846-929A-5A5A15D7D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6798" r="17352" b="5696"/>
          <a:stretch/>
        </p:blipFill>
        <p:spPr>
          <a:xfrm>
            <a:off x="7258997" y="2084126"/>
            <a:ext cx="2799404" cy="2910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72187-2133-AE48-996E-30FF77C95C64}"/>
              </a:ext>
            </a:extLst>
          </p:cNvPr>
          <p:cNvSpPr txBox="1"/>
          <p:nvPr/>
        </p:nvSpPr>
        <p:spPr bwMode="auto">
          <a:xfrm>
            <a:off x="6837827" y="5359636"/>
            <a:ext cx="36417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same image but where intensity</a:t>
            </a:r>
            <a:br>
              <a:rPr lang="en-US" sz="2000" dirty="0"/>
            </a:br>
            <a:r>
              <a:rPr lang="en-US" sz="2000" dirty="0"/>
              <a:t>is plotted as the third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6A367-650F-0843-BEBC-662FB52EEA92}"/>
                  </a:ext>
                </a:extLst>
              </p:cNvPr>
              <p:cNvSpPr txBox="1"/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6A367-650F-0843-BEBC-662FB52E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2CD7C6-322F-1645-83B4-77DAE0423A51}"/>
                  </a:ext>
                </a:extLst>
              </p:cNvPr>
              <p:cNvSpPr txBox="1"/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2CD7C6-322F-1645-83B4-77DAE0423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blipFill>
                <a:blip r:embed="rId5"/>
                <a:stretch>
                  <a:fillRect l="-3030" b="-357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3842F3-343A-A642-907D-4480ABD50DBD}"/>
              </a:ext>
            </a:extLst>
          </p:cNvPr>
          <p:cNvCxnSpPr/>
          <p:nvPr/>
        </p:nvCxnSpPr>
        <p:spPr bwMode="auto">
          <a:xfrm rot="16200000" flipH="1">
            <a:off x="3055619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AD8821-D28E-0E48-9651-D9EB4DCEB245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96621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2D7FF9-BAE3-B640-8571-00F68809E26A}"/>
              </a:ext>
            </a:extLst>
          </p:cNvPr>
          <p:cNvCxnSpPr/>
          <p:nvPr/>
        </p:nvCxnSpPr>
        <p:spPr bwMode="auto">
          <a:xfrm rot="16200000" flipH="1">
            <a:off x="3342640" y="3808735"/>
            <a:ext cx="31496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4FA138-9C5D-7E48-8B95-B94CFCB9789A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65125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754D18-64B9-8742-8DA2-2294CDBE5F4F}"/>
              </a:ext>
            </a:extLst>
          </p:cNvPr>
          <p:cNvCxnSpPr/>
          <p:nvPr/>
        </p:nvCxnSpPr>
        <p:spPr bwMode="auto">
          <a:xfrm rot="16200000" flipH="1">
            <a:off x="3629661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3E7916-8974-E343-B164-5A9EAD060081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0926" y="2998876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51774A-9DFB-B841-A9D9-9DBE102F1376}"/>
              </a:ext>
            </a:extLst>
          </p:cNvPr>
          <p:cNvCxnSpPr>
            <a:cxnSpLocks/>
          </p:cNvCxnSpPr>
          <p:nvPr/>
        </p:nvCxnSpPr>
        <p:spPr bwMode="auto">
          <a:xfrm>
            <a:off x="8695592" y="2993572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98FDE6-4ABA-134B-AF03-9F8754DBC3E7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9106" y="3233525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2C46D9-ED94-F647-9821-93DD28AD44DC}"/>
              </a:ext>
            </a:extLst>
          </p:cNvPr>
          <p:cNvCxnSpPr>
            <a:cxnSpLocks/>
          </p:cNvCxnSpPr>
          <p:nvPr/>
        </p:nvCxnSpPr>
        <p:spPr bwMode="auto">
          <a:xfrm>
            <a:off x="8499921" y="3069169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5B7B56-EB83-2B47-9F40-2799C72EC713}"/>
                  </a:ext>
                </a:extLst>
              </p:cNvPr>
              <p:cNvSpPr txBox="1"/>
              <p:nvPr/>
            </p:nvSpPr>
            <p:spPr bwMode="auto">
              <a:xfrm>
                <a:off x="8900258" y="2798136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5B7B56-EB83-2B47-9F40-2799C72EC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0258" y="2798136"/>
                <a:ext cx="406552" cy="346759"/>
              </a:xfrm>
              <a:prstGeom prst="rect">
                <a:avLst/>
              </a:prstGeom>
              <a:blipFill>
                <a:blip r:embed="rId6"/>
                <a:stretch>
                  <a:fillRect l="-3030" r="-3030" b="-344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A18834-52F9-CA46-B710-F1D0DC097F2C}"/>
                  </a:ext>
                </a:extLst>
              </p:cNvPr>
              <p:cNvSpPr txBox="1"/>
              <p:nvPr/>
            </p:nvSpPr>
            <p:spPr bwMode="auto">
              <a:xfrm>
                <a:off x="8197160" y="2672172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A18834-52F9-CA46-B710-F1D0DC097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160" y="2672172"/>
                <a:ext cx="443318" cy="396997"/>
              </a:xfrm>
              <a:prstGeom prst="rect">
                <a:avLst/>
              </a:prstGeom>
              <a:blipFill>
                <a:blip r:embed="rId7"/>
                <a:stretch>
                  <a:fillRect r="-277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B25806-493F-9749-B00B-C7A82020B729}"/>
              </a:ext>
            </a:extLst>
          </p:cNvPr>
          <p:cNvCxnSpPr/>
          <p:nvPr/>
        </p:nvCxnSpPr>
        <p:spPr bwMode="auto">
          <a:xfrm>
            <a:off x="8695592" y="2993572"/>
            <a:ext cx="163514" cy="3102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8171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356341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698882-215C-3846-929A-5A5A15D7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6798" r="17352" b="5696"/>
          <a:stretch/>
        </p:blipFill>
        <p:spPr>
          <a:xfrm>
            <a:off x="7258997" y="2084126"/>
            <a:ext cx="2799404" cy="2910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72187-2133-AE48-996E-30FF77C95C64}"/>
              </a:ext>
            </a:extLst>
          </p:cNvPr>
          <p:cNvSpPr txBox="1"/>
          <p:nvPr/>
        </p:nvSpPr>
        <p:spPr bwMode="auto">
          <a:xfrm>
            <a:off x="6837827" y="5359636"/>
            <a:ext cx="36417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same image but where intensity</a:t>
            </a:r>
            <a:br>
              <a:rPr lang="en-US" sz="2000" dirty="0"/>
            </a:br>
            <a:r>
              <a:rPr lang="en-US" sz="2000" dirty="0"/>
              <a:t>is plotted as the third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2F63A6-6AAA-0146-9C6B-9B69A1858670}"/>
                  </a:ext>
                </a:extLst>
              </p:cNvPr>
              <p:cNvSpPr/>
              <p:nvPr/>
            </p:nvSpPr>
            <p:spPr>
              <a:xfrm>
                <a:off x="479425" y="1786231"/>
                <a:ext cx="6096000" cy="2222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r>
                  <a:rPr lang="sv-SE" dirty="0"/>
                  <a:t>In bilateral </a:t>
                </a:r>
                <a:r>
                  <a:rPr lang="sv-SE" dirty="0" err="1"/>
                  <a:t>filtering</a:t>
                </a:r>
                <a:r>
                  <a:rPr lang="sv-SE" dirty="0"/>
                  <a:t> the </a:t>
                </a:r>
                <a:r>
                  <a:rPr lang="sv-SE" dirty="0" err="1"/>
                  <a:t>idea</a:t>
                </a:r>
                <a:r>
                  <a:rPr lang="sv-SE" dirty="0"/>
                  <a:t> is to </a:t>
                </a:r>
                <a:r>
                  <a:rPr lang="sv-SE" dirty="0" err="1"/>
                  <a:t>take</a:t>
                </a:r>
                <a:r>
                  <a:rPr lang="sv-SE" dirty="0"/>
                  <a:t> the </a:t>
                </a:r>
                <a:r>
                  <a:rPr lang="sv-SE" dirty="0" err="1"/>
                  <a:t>distance</a:t>
                </a:r>
                <a:r>
                  <a:rPr lang="sv-SE" dirty="0"/>
                  <a:t> </a:t>
                </a:r>
                <a:r>
                  <a:rPr lang="sv-SE" dirty="0" err="1"/>
                  <a:t>both</a:t>
                </a:r>
                <a:r>
                  <a:rPr lang="sv-SE" dirty="0"/>
                  <a:t> in the spatial </a:t>
                </a:r>
                <a:r>
                  <a:rPr lang="sv-SE" dirty="0" err="1"/>
                  <a:t>domain</a:t>
                </a:r>
                <a:r>
                  <a:rPr lang="sv-SE" dirty="0"/>
                  <a:t> (</a:t>
                </a:r>
                <a:r>
                  <a:rPr lang="sv-SE" dirty="0" err="1"/>
                  <a:t>distance</a:t>
                </a:r>
                <a:r>
                  <a:rPr lang="sv-SE" dirty="0"/>
                  <a:t> in pixels) and in the </a:t>
                </a:r>
                <a:r>
                  <a:rPr lang="sv-SE" dirty="0" err="1"/>
                  <a:t>intensity</a:t>
                </a:r>
                <a:r>
                  <a:rPr lang="sv-SE" dirty="0"/>
                  <a:t> </a:t>
                </a:r>
                <a:r>
                  <a:rPr lang="sv-SE" dirty="0" err="1"/>
                  <a:t>domain</a:t>
                </a:r>
                <a:r>
                  <a:rPr lang="sv-SE" dirty="0"/>
                  <a:t> (</a:t>
                </a:r>
                <a:r>
                  <a:rPr lang="sv-SE" dirty="0" err="1"/>
                  <a:t>distance</a:t>
                </a:r>
                <a:r>
                  <a:rPr lang="sv-SE" dirty="0"/>
                  <a:t> in </a:t>
                </a:r>
                <a:r>
                  <a:rPr lang="sv-SE" dirty="0" err="1"/>
                  <a:t>intensity</a:t>
                </a:r>
                <a:r>
                  <a:rPr lang="sv-SE" dirty="0"/>
                  <a:t>).</a:t>
                </a:r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dirty="0"/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sv-SE" dirty="0"/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dirty="0"/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2F63A6-6AAA-0146-9C6B-9B69A1858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1786231"/>
                <a:ext cx="6096000" cy="2222660"/>
              </a:xfrm>
              <a:prstGeom prst="rect">
                <a:avLst/>
              </a:prstGeom>
              <a:blipFill>
                <a:blip r:embed="rId3"/>
                <a:stretch>
                  <a:fillRect l="-832" t="-113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B4D2DD-6BCF-8D46-B239-9C100D87F389}"/>
              </a:ext>
            </a:extLst>
          </p:cNvPr>
          <p:cNvCxnSpPr>
            <a:cxnSpLocks/>
          </p:cNvCxnSpPr>
          <p:nvPr/>
        </p:nvCxnSpPr>
        <p:spPr bwMode="auto">
          <a:xfrm flipV="1">
            <a:off x="8695592" y="2997078"/>
            <a:ext cx="0" cy="1330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569533-EFD3-5D4A-93E0-E397C9AF1169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0926" y="2998876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3396A6-FC86-FE47-8876-E42005D51E2A}"/>
              </a:ext>
            </a:extLst>
          </p:cNvPr>
          <p:cNvCxnSpPr>
            <a:cxnSpLocks/>
          </p:cNvCxnSpPr>
          <p:nvPr/>
        </p:nvCxnSpPr>
        <p:spPr bwMode="auto">
          <a:xfrm>
            <a:off x="8695592" y="2993572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98EDBA-B643-7940-8172-B2E7B7033ABF}"/>
              </a:ext>
            </a:extLst>
          </p:cNvPr>
          <p:cNvCxnSpPr>
            <a:cxnSpLocks/>
          </p:cNvCxnSpPr>
          <p:nvPr/>
        </p:nvCxnSpPr>
        <p:spPr bwMode="auto">
          <a:xfrm>
            <a:off x="8498366" y="4399486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8D5C85-FA82-7647-B7A3-B6DDCE73C413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3929" y="4329239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867B3F-DB3A-7940-9A90-2C59FFDD248D}"/>
              </a:ext>
            </a:extLst>
          </p:cNvPr>
          <p:cNvCxnSpPr>
            <a:cxnSpLocks/>
          </p:cNvCxnSpPr>
          <p:nvPr/>
        </p:nvCxnSpPr>
        <p:spPr bwMode="auto">
          <a:xfrm>
            <a:off x="8699825" y="4323975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43A390-15AE-6542-A5F9-18A36387FD43}"/>
              </a:ext>
            </a:extLst>
          </p:cNvPr>
          <p:cNvCxnSpPr>
            <a:cxnSpLocks/>
          </p:cNvCxnSpPr>
          <p:nvPr/>
        </p:nvCxnSpPr>
        <p:spPr bwMode="auto">
          <a:xfrm>
            <a:off x="8695592" y="2993572"/>
            <a:ext cx="168275" cy="1642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F288DC-05EB-A143-B2E0-DCF4B9E8AB1E}"/>
              </a:ext>
            </a:extLst>
          </p:cNvPr>
          <p:cNvCxnSpPr>
            <a:cxnSpLocks/>
          </p:cNvCxnSpPr>
          <p:nvPr/>
        </p:nvCxnSpPr>
        <p:spPr bwMode="auto">
          <a:xfrm flipH="1">
            <a:off x="8865820" y="4558548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EE2A14-B14B-A046-A645-9EA25C76CFD7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9106" y="3233525"/>
            <a:ext cx="204666" cy="703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18C977-D628-024A-B3DE-C9D87CAB7CF8}"/>
              </a:ext>
            </a:extLst>
          </p:cNvPr>
          <p:cNvCxnSpPr>
            <a:cxnSpLocks/>
          </p:cNvCxnSpPr>
          <p:nvPr/>
        </p:nvCxnSpPr>
        <p:spPr bwMode="auto">
          <a:xfrm>
            <a:off x="8499921" y="3069169"/>
            <a:ext cx="363418" cy="2347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FDDB3A-A276-3C4A-913C-8A36DBA2E1FC}"/>
                  </a:ext>
                </a:extLst>
              </p:cNvPr>
              <p:cNvSpPr txBox="1"/>
              <p:nvPr/>
            </p:nvSpPr>
            <p:spPr bwMode="auto">
              <a:xfrm>
                <a:off x="8900258" y="2798136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FDDB3A-A276-3C4A-913C-8A36DBA2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0258" y="2798136"/>
                <a:ext cx="406552" cy="346759"/>
              </a:xfrm>
              <a:prstGeom prst="rect">
                <a:avLst/>
              </a:prstGeom>
              <a:blipFill>
                <a:blip r:embed="rId4"/>
                <a:stretch>
                  <a:fillRect l="-3030" r="-3030" b="-344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6B6551-A810-1444-9441-7DAFE1C6BEAA}"/>
                  </a:ext>
                </a:extLst>
              </p:cNvPr>
              <p:cNvSpPr txBox="1"/>
              <p:nvPr/>
            </p:nvSpPr>
            <p:spPr bwMode="auto">
              <a:xfrm>
                <a:off x="8197160" y="2672172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6B6551-A810-1444-9441-7DAFE1C6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160" y="2672172"/>
                <a:ext cx="443318" cy="396997"/>
              </a:xfrm>
              <a:prstGeom prst="rect">
                <a:avLst/>
              </a:prstGeom>
              <a:blipFill>
                <a:blip r:embed="rId5"/>
                <a:stretch>
                  <a:fillRect r="-277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E900A-878B-9346-AEB0-7473F6305568}"/>
                  </a:ext>
                </a:extLst>
              </p:cNvPr>
              <p:cNvSpPr txBox="1"/>
              <p:nvPr/>
            </p:nvSpPr>
            <p:spPr bwMode="auto">
              <a:xfrm>
                <a:off x="8296462" y="3612832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E900A-878B-9346-AEB0-7473F630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6462" y="3612832"/>
                <a:ext cx="443318" cy="396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6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2DAFC1C-6CE7-1645-9855-4CF8CD1C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49" y="1429512"/>
            <a:ext cx="1755648" cy="17556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6F078-7DD8-3346-99C8-98D86F310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38" y="1428586"/>
            <a:ext cx="1755648" cy="1755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4FB4F-0756-8848-8219-525C97F10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21" y="1429595"/>
            <a:ext cx="1755648" cy="1755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0C9A66D-4278-D941-8771-67200EF06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6745" r="17078" b="5331"/>
          <a:stretch/>
        </p:blipFill>
        <p:spPr>
          <a:xfrm>
            <a:off x="4722056" y="3584114"/>
            <a:ext cx="2663332" cy="2702847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46FD5E0-2DD7-954C-B3DB-67770B3569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6798" r="17352" b="5696"/>
          <a:stretch/>
        </p:blipFill>
        <p:spPr>
          <a:xfrm>
            <a:off x="1426742" y="3584114"/>
            <a:ext cx="2600107" cy="2702846"/>
          </a:xfrm>
          <a:prstGeom prst="rect">
            <a:avLst/>
          </a:prstGeom>
        </p:spPr>
      </p:pic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181B6EB-D70A-2A44-AFBF-D3439B0FE0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6745" r="17406" b="5331"/>
          <a:stretch/>
        </p:blipFill>
        <p:spPr>
          <a:xfrm>
            <a:off x="8104297" y="3584115"/>
            <a:ext cx="2600107" cy="2702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5DF82-03A5-904E-AA4B-A27F58514EA7}"/>
              </a:ext>
            </a:extLst>
          </p:cNvPr>
          <p:cNvSpPr txBox="1"/>
          <p:nvPr/>
        </p:nvSpPr>
        <p:spPr bwMode="auto">
          <a:xfrm>
            <a:off x="2235929" y="3168838"/>
            <a:ext cx="981735" cy="381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CA1A9-572D-B647-A160-D276223F3DED}"/>
              </a:ext>
            </a:extLst>
          </p:cNvPr>
          <p:cNvSpPr txBox="1"/>
          <p:nvPr/>
        </p:nvSpPr>
        <p:spPr bwMode="auto">
          <a:xfrm>
            <a:off x="5035296" y="3168838"/>
            <a:ext cx="1736748" cy="381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Gaussian filter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9F31D-BDB1-D548-ABF4-76F7F9C6A0F9}"/>
              </a:ext>
            </a:extLst>
          </p:cNvPr>
          <p:cNvSpPr txBox="1"/>
          <p:nvPr/>
        </p:nvSpPr>
        <p:spPr bwMode="auto">
          <a:xfrm>
            <a:off x="8589677" y="3168838"/>
            <a:ext cx="1629348" cy="381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bilateral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6037-00F2-3443-883A-59B5CC606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76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81E1-CF5B-9145-B680-DFA82A3D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[Wennersten2017]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384A-3244-4F49-9847-D55D775BD4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version of the filter that was included into the Joint Exploration Model (JEM), which was an exploratory work before VVC.</a:t>
            </a:r>
          </a:p>
          <a:p>
            <a:r>
              <a:rPr lang="en-US" dirty="0"/>
              <a:t>Bilateral filtering is applied right after reconstruction.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E17F1-654F-2B47-8ADB-DB938EDADDD0}"/>
              </a:ext>
            </a:extLst>
          </p:cNvPr>
          <p:cNvGrpSpPr/>
          <p:nvPr/>
        </p:nvGrpSpPr>
        <p:grpSpPr>
          <a:xfrm>
            <a:off x="1919287" y="4216118"/>
            <a:ext cx="1133475" cy="714375"/>
            <a:chOff x="1247775" y="3181350"/>
            <a:chExt cx="1133475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D4CFDB-1F14-5143-93A8-A8745E9D5A25}"/>
                </a:ext>
              </a:extLst>
            </p:cNvPr>
            <p:cNvSpPr/>
            <p:nvPr/>
          </p:nvSpPr>
          <p:spPr bwMode="auto">
            <a:xfrm>
              <a:off x="1247775" y="3181350"/>
              <a:ext cx="1133475" cy="71437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7C443BE-BEE4-8D49-A1F3-F98E0C78DDF1}"/>
                    </a:ext>
                  </a:extLst>
                </p:cNvPr>
                <p:cNvSpPr txBox="1"/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B21D13B-111D-BD47-8C8D-C26DD40C9FDC}"/>
              </a:ext>
            </a:extLst>
          </p:cNvPr>
          <p:cNvSpPr/>
          <p:nvPr/>
        </p:nvSpPr>
        <p:spPr bwMode="auto">
          <a:xfrm>
            <a:off x="4624387" y="4216118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0067F-B4AC-2147-B9E4-AC019E975CF9}"/>
              </a:ext>
            </a:extLst>
          </p:cNvPr>
          <p:cNvSpPr txBox="1"/>
          <p:nvPr/>
        </p:nvSpPr>
        <p:spPr>
          <a:xfrm>
            <a:off x="161925" y="4561595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transform</a:t>
            </a:r>
            <a:br>
              <a:rPr lang="en-US" sz="1400" dirty="0"/>
            </a:br>
            <a:r>
              <a:rPr lang="en-US" sz="1400" dirty="0"/>
              <a:t>coefficients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1EE929-1108-EA4C-9B02-9E14B85821A4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25" y="4571120"/>
            <a:ext cx="1743075" cy="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6C908C-5093-1F43-949A-83D70551AB13}"/>
              </a:ext>
            </a:extLst>
          </p:cNvPr>
          <p:cNvSpPr txBox="1"/>
          <p:nvPr/>
        </p:nvSpPr>
        <p:spPr>
          <a:xfrm>
            <a:off x="3191672" y="4617256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decoded</a:t>
            </a:r>
            <a:br>
              <a:rPr lang="en-US" sz="1600" dirty="0"/>
            </a:br>
            <a:r>
              <a:rPr lang="en-US" sz="1600" dirty="0"/>
              <a:t>residual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C96BC-9F9D-9043-A274-5C9C7FB15061}"/>
              </a:ext>
            </a:extLst>
          </p:cNvPr>
          <p:cNvCxnSpPr/>
          <p:nvPr/>
        </p:nvCxnSpPr>
        <p:spPr bwMode="auto">
          <a:xfrm>
            <a:off x="3048000" y="4568543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C62DD-25C8-BE41-B334-32CF43F043AC}"/>
                  </a:ext>
                </a:extLst>
              </p:cNvPr>
              <p:cNvSpPr txBox="1"/>
              <p:nvPr/>
            </p:nvSpPr>
            <p:spPr>
              <a:xfrm>
                <a:off x="4857750" y="4149710"/>
                <a:ext cx="69410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EC62DD-25C8-BE41-B334-32CF43F04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4149710"/>
                <a:ext cx="694100" cy="837665"/>
              </a:xfrm>
              <a:prstGeom prst="rect">
                <a:avLst/>
              </a:prstGeom>
              <a:blipFill>
                <a:blip r:embed="rId3"/>
                <a:stretch>
                  <a:fillRect l="-103636" t="-110448" r="-47273" b="-1447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9150DA-D702-224A-B017-F5B0BC28FA9E}"/>
              </a:ext>
            </a:extLst>
          </p:cNvPr>
          <p:cNvCxnSpPr/>
          <p:nvPr/>
        </p:nvCxnSpPr>
        <p:spPr bwMode="auto">
          <a:xfrm>
            <a:off x="5757862" y="4568543"/>
            <a:ext cx="814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FBB28F-8CEA-0C4C-9D6A-E44EE4343A68}"/>
              </a:ext>
            </a:extLst>
          </p:cNvPr>
          <p:cNvCxnSpPr/>
          <p:nvPr/>
        </p:nvCxnSpPr>
        <p:spPr bwMode="auto">
          <a:xfrm>
            <a:off x="5162550" y="3558893"/>
            <a:ext cx="0" cy="6572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E66C64-64F4-A94A-9A55-04F8E3511BCE}"/>
              </a:ext>
            </a:extLst>
          </p:cNvPr>
          <p:cNvCxnSpPr/>
          <p:nvPr/>
        </p:nvCxnSpPr>
        <p:spPr bwMode="auto">
          <a:xfrm flipH="1">
            <a:off x="238125" y="3558893"/>
            <a:ext cx="4924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92C595-758C-814F-8B89-71A4A92E5B0F}"/>
              </a:ext>
            </a:extLst>
          </p:cNvPr>
          <p:cNvSpPr txBox="1"/>
          <p:nvPr/>
        </p:nvSpPr>
        <p:spPr>
          <a:xfrm>
            <a:off x="161925" y="3275111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prediction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67446-DFD4-0B4E-813B-4888FE889621}"/>
              </a:ext>
            </a:extLst>
          </p:cNvPr>
          <p:cNvSpPr/>
          <p:nvPr/>
        </p:nvSpPr>
        <p:spPr bwMode="auto">
          <a:xfrm>
            <a:off x="6572250" y="4216118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1998D-5E8F-DC43-B9CC-95C3DE30D747}"/>
              </a:ext>
            </a:extLst>
          </p:cNvPr>
          <p:cNvSpPr txBox="1"/>
          <p:nvPr/>
        </p:nvSpPr>
        <p:spPr>
          <a:xfrm>
            <a:off x="6630162" y="4203557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to</a:t>
            </a:r>
            <a:br>
              <a:rPr lang="en-US" dirty="0"/>
            </a:br>
            <a:r>
              <a:rPr lang="en-US" sz="1800" dirty="0"/>
              <a:t>[0, 255]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54FCC7-3E57-0241-96A1-DE416A7C52CF}"/>
              </a:ext>
            </a:extLst>
          </p:cNvPr>
          <p:cNvSpPr txBox="1"/>
          <p:nvPr/>
        </p:nvSpPr>
        <p:spPr>
          <a:xfrm>
            <a:off x="7838355" y="4593799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reconstruction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04419D-6571-6A4C-86C3-9373A0574C84}"/>
              </a:ext>
            </a:extLst>
          </p:cNvPr>
          <p:cNvCxnSpPr/>
          <p:nvPr/>
        </p:nvCxnSpPr>
        <p:spPr bwMode="auto">
          <a:xfrm>
            <a:off x="7686675" y="4568543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3828E21-C573-7E41-8A74-103476C0F296}"/>
              </a:ext>
            </a:extLst>
          </p:cNvPr>
          <p:cNvSpPr/>
          <p:nvPr/>
        </p:nvSpPr>
        <p:spPr bwMode="auto">
          <a:xfrm>
            <a:off x="9282112" y="4215850"/>
            <a:ext cx="11334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EAA968-9758-8E40-AECE-D17944F64DA9}"/>
              </a:ext>
            </a:extLst>
          </p:cNvPr>
          <p:cNvSpPr txBox="1"/>
          <p:nvPr/>
        </p:nvSpPr>
        <p:spPr>
          <a:xfrm>
            <a:off x="9329737" y="4214600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bilateral</a:t>
            </a:r>
            <a:br>
              <a:rPr lang="en-US" dirty="0"/>
            </a:br>
            <a:r>
              <a:rPr lang="en-US" dirty="0"/>
              <a:t>filter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2FEDA4-6D36-9442-A5EB-A10608AACA83}"/>
              </a:ext>
            </a:extLst>
          </p:cNvPr>
          <p:cNvCxnSpPr/>
          <p:nvPr/>
        </p:nvCxnSpPr>
        <p:spPr bwMode="auto">
          <a:xfrm>
            <a:off x="10413688" y="4559018"/>
            <a:ext cx="15523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E52CCD-FA07-E949-9524-22294815076B}"/>
              </a:ext>
            </a:extLst>
          </p:cNvPr>
          <p:cNvSpPr txBox="1"/>
          <p:nvPr/>
        </p:nvSpPr>
        <p:spPr>
          <a:xfrm>
            <a:off x="10442262" y="4591999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</a:t>
            </a:r>
          </a:p>
          <a:p>
            <a:r>
              <a:rPr lang="en-US" sz="1400" dirty="0"/>
              <a:t>reconstruction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18D11B8-2252-0949-A004-BF4D9783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12</a:t>
            </a:fld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FFCD15-B5C0-6A48-A61B-E4380DA18986}"/>
              </a:ext>
            </a:extLst>
          </p:cNvPr>
          <p:cNvSpPr txBox="1"/>
          <p:nvPr/>
        </p:nvSpPr>
        <p:spPr bwMode="auto">
          <a:xfrm>
            <a:off x="336544" y="6132168"/>
            <a:ext cx="11486563" cy="714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sv-SE" sz="1400" dirty="0"/>
              <a:t>[Wennersten2017] P. Wennersten, J. Ström, Y. Wang, K. Andersson, R. </a:t>
            </a:r>
            <a:r>
              <a:rPr lang="sv-SE" sz="1400" dirty="0" err="1"/>
              <a:t>Sjo</a:t>
            </a:r>
            <a:r>
              <a:rPr lang="sv-SE" sz="1400" dirty="0"/>
              <a:t> ̈berg and J. </a:t>
            </a:r>
            <a:r>
              <a:rPr lang="sv-SE" sz="1400" dirty="0" err="1"/>
              <a:t>Enhorn</a:t>
            </a:r>
            <a:r>
              <a:rPr lang="sv-SE" sz="1400" dirty="0"/>
              <a:t>, “Bilateral </a:t>
            </a:r>
            <a:r>
              <a:rPr lang="sv-SE" sz="1400" dirty="0" err="1"/>
              <a:t>Filtering</a:t>
            </a:r>
            <a:r>
              <a:rPr lang="sv-SE" sz="1400" dirty="0"/>
              <a:t> for Video </a:t>
            </a:r>
            <a:r>
              <a:rPr lang="sv-SE" sz="1400" dirty="0" err="1"/>
              <a:t>Coding</a:t>
            </a:r>
            <a:r>
              <a:rPr lang="sv-SE" sz="1400" dirty="0"/>
              <a:t>,” in </a:t>
            </a:r>
            <a:r>
              <a:rPr lang="sv-SE" sz="1400" i="1" dirty="0" err="1"/>
              <a:t>Proceedings</a:t>
            </a:r>
            <a:r>
              <a:rPr lang="sv-SE" sz="1400" i="1" dirty="0"/>
              <a:t> </a:t>
            </a:r>
            <a:r>
              <a:rPr lang="sv-SE" sz="1400" i="1" dirty="0" err="1"/>
              <a:t>of</a:t>
            </a:r>
            <a:r>
              <a:rPr lang="sv-SE" sz="1400" i="1" dirty="0"/>
              <a:t> the IEEE International Conference on Visual Communications and Image </a:t>
            </a:r>
            <a:r>
              <a:rPr lang="sv-SE" sz="1400" i="1" dirty="0" err="1"/>
              <a:t>Processing</a:t>
            </a:r>
            <a:r>
              <a:rPr lang="sv-SE" sz="1400" i="1" dirty="0"/>
              <a:t> (VCIP)</a:t>
            </a:r>
            <a:r>
              <a:rPr lang="sv-SE" sz="1400" dirty="0"/>
              <a:t>, Saint Petersburg, FL, USA, Dec. 2017. </a:t>
            </a:r>
          </a:p>
          <a:p>
            <a:pPr algn="l">
              <a:buClr>
                <a:schemeClr val="tx1"/>
              </a:buClr>
            </a:pPr>
            <a:endParaRPr lang="sv-SE" sz="2000" dirty="0" err="1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0BBB1C-D382-684E-9680-8ACC194C0AC8}"/>
              </a:ext>
            </a:extLst>
          </p:cNvPr>
          <p:cNvCxnSpPr/>
          <p:nvPr/>
        </p:nvCxnSpPr>
        <p:spPr bwMode="auto">
          <a:xfrm>
            <a:off x="336545" y="5932135"/>
            <a:ext cx="1849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24497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1E9D-7F1F-9D41-8502-98CE37B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[Wennersten2017]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732DD8-9269-D64A-9AAF-13A450F6AB96}"/>
              </a:ext>
            </a:extLst>
          </p:cNvPr>
          <p:cNvGrpSpPr/>
          <p:nvPr/>
        </p:nvGrpSpPr>
        <p:grpSpPr>
          <a:xfrm>
            <a:off x="687438" y="2977114"/>
            <a:ext cx="1923416" cy="2950235"/>
            <a:chOff x="687438" y="3256502"/>
            <a:chExt cx="1923416" cy="29502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366974-B82E-454E-9FAE-DBF66070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38" y="3256502"/>
              <a:ext cx="1923416" cy="19234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9A98E-E354-E44A-AB09-5C141127B225}"/>
                </a:ext>
              </a:extLst>
            </p:cNvPr>
            <p:cNvSpPr txBox="1"/>
            <p:nvPr/>
          </p:nvSpPr>
          <p:spPr bwMode="auto">
            <a:xfrm>
              <a:off x="1046748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original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BD600-48A8-194A-9C5A-CF1D959FB404}"/>
              </a:ext>
            </a:extLst>
          </p:cNvPr>
          <p:cNvGrpSpPr/>
          <p:nvPr/>
        </p:nvGrpSpPr>
        <p:grpSpPr>
          <a:xfrm>
            <a:off x="3380164" y="2977114"/>
            <a:ext cx="2075039" cy="2950235"/>
            <a:chOff x="2792147" y="3256502"/>
            <a:chExt cx="2075039" cy="2950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18FCDD-EAFF-F34D-91EB-3D485A69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70" y="3256502"/>
              <a:ext cx="1923416" cy="19234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0BE02-4D29-EE44-BD35-246B88689562}"/>
                </a:ext>
              </a:extLst>
            </p:cNvPr>
            <p:cNvSpPr txBox="1"/>
            <p:nvPr/>
          </p:nvSpPr>
          <p:spPr bwMode="auto">
            <a:xfrm>
              <a:off x="2792147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after reconstruction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E240A2-60A1-1C44-B872-F988496060FB}"/>
              </a:ext>
            </a:extLst>
          </p:cNvPr>
          <p:cNvGrpSpPr/>
          <p:nvPr/>
        </p:nvGrpSpPr>
        <p:grpSpPr>
          <a:xfrm>
            <a:off x="6224513" y="2977115"/>
            <a:ext cx="1941917" cy="2950234"/>
            <a:chOff x="5181600" y="3256503"/>
            <a:chExt cx="1941917" cy="2950234"/>
          </a:xfrm>
        </p:grpSpPr>
        <p:pic>
          <p:nvPicPr>
            <p:cNvPr id="9" name="Picture 8" descr="A picture containing white, black, tub&#10;&#10;Description automatically generated">
              <a:extLst>
                <a:ext uri="{FF2B5EF4-FFF2-40B4-BE49-F238E27FC236}">
                  <a16:creationId xmlns:a16="http://schemas.microsoft.com/office/drawing/2014/main" id="{99391C84-1A52-C24B-95AC-8E050E60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102" y="3256503"/>
              <a:ext cx="1923415" cy="19234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649F33-89C6-CC41-B3A0-7455AB563FD7}"/>
                </a:ext>
              </a:extLst>
            </p:cNvPr>
            <p:cNvSpPr txBox="1"/>
            <p:nvPr/>
          </p:nvSpPr>
          <p:spPr bwMode="auto">
            <a:xfrm>
              <a:off x="5181600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Strong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may remove</a:t>
              </a:r>
              <a:br>
                <a:rPr lang="en-US" sz="2000" dirty="0"/>
              </a:br>
              <a:r>
                <a:rPr lang="en-US" sz="2000" dirty="0"/>
                <a:t>signal also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9DAEF8-F774-E347-A674-46E805170DE2}"/>
              </a:ext>
            </a:extLst>
          </p:cNvPr>
          <p:cNvGrpSpPr/>
          <p:nvPr/>
        </p:nvGrpSpPr>
        <p:grpSpPr>
          <a:xfrm>
            <a:off x="8935739" y="2977116"/>
            <a:ext cx="1923414" cy="2950233"/>
            <a:chOff x="7456433" y="3256504"/>
            <a:chExt cx="1923414" cy="2950233"/>
          </a:xfrm>
        </p:grpSpPr>
        <p:pic>
          <p:nvPicPr>
            <p:cNvPr id="12" name="Picture 11" descr="A picture containing white, black&#10;&#10;Description automatically generated">
              <a:extLst>
                <a:ext uri="{FF2B5EF4-FFF2-40B4-BE49-F238E27FC236}">
                  <a16:creationId xmlns:a16="http://schemas.microsoft.com/office/drawing/2014/main" id="{070FE0F8-9DDC-5F48-8F09-5314C466A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33" y="3256504"/>
              <a:ext cx="1923414" cy="19234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731AB3-73E1-854E-A2DD-FAC76A2419D3}"/>
                </a:ext>
              </a:extLst>
            </p:cNvPr>
            <p:cNvSpPr txBox="1"/>
            <p:nvPr/>
          </p:nvSpPr>
          <p:spPr bwMode="auto">
            <a:xfrm>
              <a:off x="7456433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Weaker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signal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3F1E8-4302-A84B-AA3B-CFC54FEF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13</a:t>
            </a:fld>
            <a:endParaRPr lang="sv-S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5F2964-48F1-864B-AC1D-4864216DC3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44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1E9D-7F1F-9D41-8502-98CE37B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62696-BB17-3045-924E-31B3FD6B415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22575" y="1077537"/>
                <a:ext cx="11233150" cy="43926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62696-BB17-3045-924E-31B3FD6B4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22575" y="1077537"/>
                <a:ext cx="11233150" cy="43926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B732DD8-9269-D64A-9AAF-13A450F6AB96}"/>
              </a:ext>
            </a:extLst>
          </p:cNvPr>
          <p:cNvGrpSpPr/>
          <p:nvPr/>
        </p:nvGrpSpPr>
        <p:grpSpPr>
          <a:xfrm>
            <a:off x="687438" y="2977114"/>
            <a:ext cx="1923416" cy="2950235"/>
            <a:chOff x="687438" y="3256502"/>
            <a:chExt cx="1923416" cy="29502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366974-B82E-454E-9FAE-DBF66070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38" y="3256502"/>
              <a:ext cx="1923416" cy="19234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9A98E-E354-E44A-AB09-5C141127B225}"/>
                </a:ext>
              </a:extLst>
            </p:cNvPr>
            <p:cNvSpPr txBox="1"/>
            <p:nvPr/>
          </p:nvSpPr>
          <p:spPr bwMode="auto">
            <a:xfrm>
              <a:off x="1046748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original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BD600-48A8-194A-9C5A-CF1D959FB404}"/>
              </a:ext>
            </a:extLst>
          </p:cNvPr>
          <p:cNvGrpSpPr/>
          <p:nvPr/>
        </p:nvGrpSpPr>
        <p:grpSpPr>
          <a:xfrm>
            <a:off x="3380164" y="2977114"/>
            <a:ext cx="2075039" cy="2950235"/>
            <a:chOff x="2792147" y="3256502"/>
            <a:chExt cx="2075039" cy="2950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18FCDD-EAFF-F34D-91EB-3D485A69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70" y="3256502"/>
              <a:ext cx="1923416" cy="19234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0BE02-4D29-EE44-BD35-246B88689562}"/>
                </a:ext>
              </a:extLst>
            </p:cNvPr>
            <p:cNvSpPr txBox="1"/>
            <p:nvPr/>
          </p:nvSpPr>
          <p:spPr bwMode="auto">
            <a:xfrm>
              <a:off x="2792147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after reconstruction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E240A2-60A1-1C44-B872-F988496060FB}"/>
              </a:ext>
            </a:extLst>
          </p:cNvPr>
          <p:cNvGrpSpPr/>
          <p:nvPr/>
        </p:nvGrpSpPr>
        <p:grpSpPr>
          <a:xfrm>
            <a:off x="6224513" y="2977115"/>
            <a:ext cx="1941917" cy="2950234"/>
            <a:chOff x="5181600" y="3256503"/>
            <a:chExt cx="1941917" cy="2950234"/>
          </a:xfrm>
        </p:grpSpPr>
        <p:pic>
          <p:nvPicPr>
            <p:cNvPr id="9" name="Picture 8" descr="A picture containing white, black, tub&#10;&#10;Description automatically generated">
              <a:extLst>
                <a:ext uri="{FF2B5EF4-FFF2-40B4-BE49-F238E27FC236}">
                  <a16:creationId xmlns:a16="http://schemas.microsoft.com/office/drawing/2014/main" id="{99391C84-1A52-C24B-95AC-8E050E60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102" y="3256503"/>
              <a:ext cx="1923415" cy="19234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649F33-89C6-CC41-B3A0-7455AB563FD7}"/>
                </a:ext>
              </a:extLst>
            </p:cNvPr>
            <p:cNvSpPr txBox="1"/>
            <p:nvPr/>
          </p:nvSpPr>
          <p:spPr bwMode="auto">
            <a:xfrm>
              <a:off x="5181600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Strong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may remove</a:t>
              </a:r>
              <a:br>
                <a:rPr lang="en-US" sz="2000" dirty="0"/>
              </a:br>
              <a:r>
                <a:rPr lang="en-US" sz="2000" dirty="0"/>
                <a:t>signal also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9DAEF8-F774-E347-A674-46E805170DE2}"/>
              </a:ext>
            </a:extLst>
          </p:cNvPr>
          <p:cNvGrpSpPr/>
          <p:nvPr/>
        </p:nvGrpSpPr>
        <p:grpSpPr>
          <a:xfrm>
            <a:off x="8935739" y="2977116"/>
            <a:ext cx="1923414" cy="2950233"/>
            <a:chOff x="7456433" y="3256504"/>
            <a:chExt cx="1923414" cy="2950233"/>
          </a:xfrm>
        </p:grpSpPr>
        <p:pic>
          <p:nvPicPr>
            <p:cNvPr id="12" name="Picture 11" descr="A picture containing white, black&#10;&#10;Description automatically generated">
              <a:extLst>
                <a:ext uri="{FF2B5EF4-FFF2-40B4-BE49-F238E27FC236}">
                  <a16:creationId xmlns:a16="http://schemas.microsoft.com/office/drawing/2014/main" id="{070FE0F8-9DDC-5F48-8F09-5314C466A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33" y="3256504"/>
              <a:ext cx="1923414" cy="19234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731AB3-73E1-854E-A2DD-FAC76A2419D3}"/>
                </a:ext>
              </a:extLst>
            </p:cNvPr>
            <p:cNvSpPr txBox="1"/>
            <p:nvPr/>
          </p:nvSpPr>
          <p:spPr bwMode="auto">
            <a:xfrm>
              <a:off x="7456433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Weaker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signal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3F1E8-4302-A84B-AA3B-CFC54FEF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14</a:t>
            </a:fld>
            <a:endParaRPr lang="sv-SE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603F41-A1CF-A445-A770-391464D4C573}"/>
              </a:ext>
            </a:extLst>
          </p:cNvPr>
          <p:cNvCxnSpPr/>
          <p:nvPr/>
        </p:nvCxnSpPr>
        <p:spPr bwMode="auto">
          <a:xfrm flipV="1">
            <a:off x="8653462" y="1655600"/>
            <a:ext cx="0" cy="372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6CA085-C765-4C4D-BDBC-72D052576440}"/>
              </a:ext>
            </a:extLst>
          </p:cNvPr>
          <p:cNvCxnSpPr/>
          <p:nvPr/>
        </p:nvCxnSpPr>
        <p:spPr bwMode="auto">
          <a:xfrm flipV="1">
            <a:off x="9780675" y="1655600"/>
            <a:ext cx="0" cy="372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4F93EF-9D1D-9C47-AEB8-2975199A3BEA}"/>
              </a:ext>
            </a:extLst>
          </p:cNvPr>
          <p:cNvSpPr txBox="1"/>
          <p:nvPr/>
        </p:nvSpPr>
        <p:spPr bwMode="auto">
          <a:xfrm>
            <a:off x="7501519" y="2004408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spatial strength</a:t>
            </a:r>
          </a:p>
          <a:p>
            <a:pPr algn="l">
              <a:buClr>
                <a:schemeClr val="tx1"/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(controlled by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block size)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9C0AEE-E49B-D14F-8CA2-DA95BDA07D5C}"/>
              </a:ext>
            </a:extLst>
          </p:cNvPr>
          <p:cNvSpPr txBox="1"/>
          <p:nvPr/>
        </p:nvSpPr>
        <p:spPr bwMode="auto">
          <a:xfrm>
            <a:off x="9395108" y="2000212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intensity strength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(controlled by QP)</a:t>
            </a:r>
          </a:p>
        </p:txBody>
      </p:sp>
    </p:spTree>
    <p:extLst>
      <p:ext uri="{BB962C8B-B14F-4D97-AF65-F5344CB8AC3E}">
        <p14:creationId xmlns:p14="http://schemas.microsoft.com/office/powerpoint/2010/main" val="393384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F8B0-D762-5744-804F-B4DC8F37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[Wennersten2017]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4F01E-5EE7-3B4F-AB8A-6EDED48F6D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JEM</a:t>
            </a:r>
          </a:p>
          <a:p>
            <a:r>
              <a:rPr lang="sv-SE" dirty="0" err="1"/>
              <a:t>Performance</a:t>
            </a:r>
            <a:r>
              <a:rPr lang="sv-SE" dirty="0"/>
              <a:t> under JEM </a:t>
            </a:r>
            <a:r>
              <a:rPr lang="sv-SE" dirty="0" err="1"/>
              <a:t>conformance</a:t>
            </a:r>
            <a:r>
              <a:rPr lang="sv-SE" dirty="0"/>
              <a:t> test </a:t>
            </a:r>
            <a:r>
              <a:rPr lang="sv-SE" dirty="0" err="1"/>
              <a:t>conditions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Bjontegaard</a:t>
            </a:r>
            <a:r>
              <a:rPr lang="sv-SE" dirty="0"/>
              <a:t> Delta Rate (BDR)</a:t>
            </a:r>
          </a:p>
          <a:p>
            <a:pPr lvl="1"/>
            <a:r>
              <a:rPr lang="sv-SE" dirty="0"/>
              <a:t>All intra: 		-0.4% BDR	106% </a:t>
            </a:r>
            <a:r>
              <a:rPr lang="sv-SE" dirty="0" err="1"/>
              <a:t>encoder</a:t>
            </a:r>
            <a:r>
              <a:rPr lang="sv-SE" dirty="0"/>
              <a:t>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	105% </a:t>
            </a:r>
            <a:r>
              <a:rPr lang="sv-SE" dirty="0" err="1"/>
              <a:t>decoder</a:t>
            </a:r>
            <a:r>
              <a:rPr lang="sv-SE" dirty="0"/>
              <a:t>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  <a:p>
            <a:pPr lvl="1"/>
            <a:r>
              <a:rPr lang="sv-SE" dirty="0" err="1"/>
              <a:t>Random</a:t>
            </a:r>
            <a:r>
              <a:rPr lang="sv-SE" dirty="0"/>
              <a:t> access:	-0.5% BDR	103% </a:t>
            </a:r>
            <a:r>
              <a:rPr lang="sv-SE" dirty="0" err="1"/>
              <a:t>encoder</a:t>
            </a:r>
            <a:r>
              <a:rPr lang="sv-SE" dirty="0"/>
              <a:t>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	100% </a:t>
            </a:r>
            <a:r>
              <a:rPr lang="sv-SE" dirty="0" err="1"/>
              <a:t>decoder</a:t>
            </a:r>
            <a:r>
              <a:rPr lang="sv-SE" dirty="0"/>
              <a:t>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time</a:t>
            </a:r>
            <a:endParaRPr lang="sv-SE" dirty="0"/>
          </a:p>
          <a:p>
            <a:r>
              <a:rPr lang="sv-SE" dirty="0"/>
              <a:t>Drawbacks:</a:t>
            </a:r>
          </a:p>
          <a:p>
            <a:pPr marL="827088" lvl="1" indent="-457200">
              <a:buFont typeface="+mj-lt"/>
              <a:buAutoNum type="arabicPeriod"/>
            </a:pPr>
            <a:r>
              <a:rPr lang="sv-SE" dirty="0" err="1"/>
              <a:t>Needs</a:t>
            </a:r>
            <a:r>
              <a:rPr lang="sv-SE" dirty="0"/>
              <a:t> </a:t>
            </a:r>
            <a:r>
              <a:rPr lang="sv-SE" dirty="0" err="1"/>
              <a:t>multiplication</a:t>
            </a:r>
            <a:endParaRPr lang="sv-SE" dirty="0"/>
          </a:p>
          <a:p>
            <a:pPr marL="827088" lvl="1" indent="-457200">
              <a:buFont typeface="+mj-lt"/>
              <a:buAutoNum type="arabicPeriod"/>
            </a:pPr>
            <a:r>
              <a:rPr lang="sv-SE" dirty="0" err="1"/>
              <a:t>Limited</a:t>
            </a:r>
            <a:r>
              <a:rPr lang="sv-SE" dirty="0"/>
              <a:t> filter </a:t>
            </a:r>
            <a:r>
              <a:rPr lang="sv-SE" dirty="0" err="1"/>
              <a:t>size</a:t>
            </a:r>
            <a:r>
              <a:rPr lang="sv-SE" dirty="0"/>
              <a:t> limits </a:t>
            </a:r>
            <a:r>
              <a:rPr lang="sv-SE" dirty="0" err="1"/>
              <a:t>effectiveness</a:t>
            </a:r>
            <a:endParaRPr lang="sv-SE" dirty="0"/>
          </a:p>
          <a:p>
            <a:pPr marL="827088" lvl="1" indent="-457200">
              <a:buFont typeface="+mj-lt"/>
              <a:buAutoNum type="arabicPeriod"/>
            </a:pPr>
            <a:r>
              <a:rPr lang="sv-SE" dirty="0"/>
              <a:t>Is in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path</a:t>
            </a:r>
            <a:endParaRPr lang="sv-SE" dirty="0"/>
          </a:p>
          <a:p>
            <a:r>
              <a:rPr lang="sv-SE" dirty="0" err="1"/>
              <a:t>This</a:t>
            </a:r>
            <a:r>
              <a:rPr lang="sv-SE" dirty="0"/>
              <a:t> paper </a:t>
            </a:r>
            <a:r>
              <a:rPr lang="sv-SE" dirty="0" err="1"/>
              <a:t>addresses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issues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9644F-F8E8-2247-B24F-22A40FAE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15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3739D5-4F6B-1946-B825-43A379D8B3F8}"/>
              </a:ext>
            </a:extLst>
          </p:cNvPr>
          <p:cNvGrpSpPr/>
          <p:nvPr/>
        </p:nvGrpSpPr>
        <p:grpSpPr>
          <a:xfrm>
            <a:off x="8390110" y="3730793"/>
            <a:ext cx="2392190" cy="2392190"/>
            <a:chOff x="8504410" y="2125330"/>
            <a:chExt cx="1006995" cy="10069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2C66EA-B06F-C84F-AB86-C9F264DCEF95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B72AFE-AFCE-A84F-AE4C-F19C70CA7B82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5A2C61-BACA-BB44-8C6F-53D53967B64B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A1D888-6875-0143-96AB-67E8961571A4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B16A2F-A211-8D47-A413-5F74461C7BE4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A4C3B-B625-F247-BDC5-E59D0169F762}"/>
                  </a:ext>
                </a:extLst>
              </p:cNvPr>
              <p:cNvSpPr txBox="1"/>
              <p:nvPr/>
            </p:nvSpPr>
            <p:spPr bwMode="auto">
              <a:xfrm>
                <a:off x="9136942" y="461565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FA4C3B-B625-F247-BDC5-E59D0169F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4615651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DD51B-D098-0A4F-8064-FA22B5CE80FF}"/>
                  </a:ext>
                </a:extLst>
              </p:cNvPr>
              <p:cNvSpPr txBox="1"/>
              <p:nvPr/>
            </p:nvSpPr>
            <p:spPr bwMode="auto">
              <a:xfrm>
                <a:off x="8375651" y="461565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DD51B-D098-0A4F-8064-FA22B5CE8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4615651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F077E7-71C7-4F4E-AC76-07B8D16631CD}"/>
                  </a:ext>
                </a:extLst>
              </p:cNvPr>
              <p:cNvSpPr txBox="1"/>
              <p:nvPr/>
            </p:nvSpPr>
            <p:spPr bwMode="auto">
              <a:xfrm>
                <a:off x="9127182" y="3832854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F077E7-71C7-4F4E-AC76-07B8D1663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3832854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B20AFB-BE4F-E440-864D-6212D68A1452}"/>
                  </a:ext>
                </a:extLst>
              </p:cNvPr>
              <p:cNvSpPr txBox="1"/>
              <p:nvPr/>
            </p:nvSpPr>
            <p:spPr bwMode="auto">
              <a:xfrm>
                <a:off x="9136942" y="538265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B20AFB-BE4F-E440-864D-6212D68A1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5382656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D428D2-F307-C442-A992-4558821C0A59}"/>
                  </a:ext>
                </a:extLst>
              </p:cNvPr>
              <p:cNvSpPr txBox="1"/>
              <p:nvPr/>
            </p:nvSpPr>
            <p:spPr bwMode="auto">
              <a:xfrm>
                <a:off x="9949624" y="4606747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D428D2-F307-C442-A992-4558821C0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4606747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6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3D85-1D5E-634E-8A39-6849076D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sv-SE" dirty="0"/>
              </a:p>
              <a:p>
                <a:endParaRPr lang="sv-SE" sz="1400" dirty="0"/>
              </a:p>
              <a:p>
                <a:pPr marL="369888" lvl="1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  <a:blipFill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46E8-5911-6A42-A85B-4C27733B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16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AE8A2-D5FC-9940-ACBD-8F754082D93F}"/>
              </a:ext>
            </a:extLst>
          </p:cNvPr>
          <p:cNvGrpSpPr/>
          <p:nvPr/>
        </p:nvGrpSpPr>
        <p:grpSpPr>
          <a:xfrm>
            <a:off x="8390110" y="1557338"/>
            <a:ext cx="2392190" cy="2392190"/>
            <a:chOff x="8504410" y="2125330"/>
            <a:chExt cx="1006995" cy="10069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A6A3F9-1469-344B-9DAD-E3B1BD71682C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2A4A9F-6FA4-1D45-A78E-4BF3FA67F5F2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BDD44C-A752-954D-8A5E-4F1889F31E18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0B04-C701-D943-B198-D4920841AF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CC8270-2B2B-A74F-829A-7599E04E083D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/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/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/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/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/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8DEA2-0C99-FC45-949C-F3F6913396B8}"/>
                  </a:ext>
                </a:extLst>
              </p:cNvPr>
              <p:cNvSpPr txBox="1"/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8DEA2-0C99-FC45-949C-F3F69133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r="-6575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9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3D85-1D5E-634E-8A39-6849076D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sv-SE" dirty="0"/>
              </a:p>
              <a:p>
                <a:endParaRPr lang="sv-SE" sz="1400" dirty="0"/>
              </a:p>
              <a:p>
                <a:r>
                  <a:rPr lang="sv-SE" sz="1800" dirty="0" err="1"/>
                  <a:t>Using</a:t>
                </a:r>
                <a:r>
                  <a:rPr lang="sv-SE" sz="1800" dirty="0"/>
                  <a:t> a </a:t>
                </a:r>
                <a:r>
                  <a:rPr lang="sv-SE" sz="1800" dirty="0" err="1"/>
                  <a:t>clever</a:t>
                </a:r>
                <a:r>
                  <a:rPr lang="sv-SE" sz="1800" dirty="0"/>
                  <a:t> approximation </a:t>
                </a:r>
                <a:r>
                  <a:rPr lang="sv-SE" sz="1800" dirty="0" err="1"/>
                  <a:t>proposed</a:t>
                </a:r>
                <a:r>
                  <a:rPr lang="sv-SE" sz="1800" dirty="0"/>
                  <a:t> by [Chen2018] the division </a:t>
                </a:r>
                <a:r>
                  <a:rPr lang="sv-SE" sz="1800" dirty="0" err="1"/>
                  <a:t>can</a:t>
                </a:r>
                <a:r>
                  <a:rPr lang="sv-SE" sz="1800" dirty="0"/>
                  <a:t> be </a:t>
                </a:r>
                <a:r>
                  <a:rPr lang="sv-SE" sz="1800" dirty="0" err="1"/>
                  <a:t>removed</a:t>
                </a:r>
                <a:r>
                  <a:rPr lang="sv-SE" sz="1800" dirty="0"/>
                  <a:t>:</a:t>
                </a:r>
              </a:p>
              <a:p>
                <a:pPr marL="369888" lvl="1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3698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v-SE" sz="1800" dirty="0"/>
              </a:p>
              <a:p>
                <a:pPr lvl="1"/>
                <a:endParaRPr lang="sv-SE" sz="1000" dirty="0"/>
              </a:p>
              <a:p>
                <a:pPr marL="369888" lvl="1" indent="0">
                  <a:buNone/>
                </a:pPr>
                <a:r>
                  <a:rPr lang="sv-SE" sz="1800" dirty="0" err="1"/>
                  <a:t>where</a:t>
                </a:r>
                <a:r>
                  <a:rPr lang="sv-SE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sv-SE" sz="1800" dirty="0"/>
                  <a:t>  </a:t>
                </a:r>
              </a:p>
              <a:p>
                <a:pPr marL="369888" lvl="1" indent="0">
                  <a:buNone/>
                </a:pPr>
                <a:endParaRPr lang="sv-SE" sz="700" dirty="0"/>
              </a:p>
              <a:p>
                <a:pPr marL="369888" lvl="1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  <a:blipFill>
                <a:blip r:embed="rId2"/>
                <a:stretch>
                  <a:fillRect l="-1051" r="-1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46E8-5911-6A42-A85B-4C27733B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17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AE8A2-D5FC-9940-ACBD-8F754082D93F}"/>
              </a:ext>
            </a:extLst>
          </p:cNvPr>
          <p:cNvGrpSpPr/>
          <p:nvPr/>
        </p:nvGrpSpPr>
        <p:grpSpPr>
          <a:xfrm>
            <a:off x="8390110" y="1557338"/>
            <a:ext cx="2392190" cy="2392190"/>
            <a:chOff x="8504410" y="2125330"/>
            <a:chExt cx="1006995" cy="10069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A6A3F9-1469-344B-9DAD-E3B1BD71682C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2A4A9F-6FA4-1D45-A78E-4BF3FA67F5F2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BDD44C-A752-954D-8A5E-4F1889F31E18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0B04-C701-D943-B198-D4920841AF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CC8270-2B2B-A74F-829A-7599E04E083D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/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/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/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/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/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8623203-8597-2A44-89DD-C0096B5C448E}"/>
              </a:ext>
            </a:extLst>
          </p:cNvPr>
          <p:cNvSpPr txBox="1"/>
          <p:nvPr/>
        </p:nvSpPr>
        <p:spPr bwMode="auto">
          <a:xfrm>
            <a:off x="336544" y="6146456"/>
            <a:ext cx="11486563" cy="714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sv-SE" sz="1400" dirty="0"/>
              <a:t>[Chen2018] Y.-W. Chen et al. “</a:t>
            </a:r>
            <a:r>
              <a:rPr lang="sv-SE" sz="1400" dirty="0" err="1"/>
              <a:t>Description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SDR, HDR and 360 video </a:t>
            </a:r>
            <a:r>
              <a:rPr lang="sv-SE" sz="1400" dirty="0" err="1"/>
              <a:t>coding</a:t>
            </a:r>
            <a:r>
              <a:rPr lang="sv-SE" sz="1400" dirty="0"/>
              <a:t> </a:t>
            </a:r>
            <a:r>
              <a:rPr lang="sv-SE" sz="1400" dirty="0" err="1"/>
              <a:t>technology</a:t>
            </a:r>
            <a:r>
              <a:rPr lang="sv-SE" sz="1400" dirty="0"/>
              <a:t> </a:t>
            </a:r>
            <a:r>
              <a:rPr lang="sv-SE" sz="1400" dirty="0" err="1"/>
              <a:t>proposal</a:t>
            </a:r>
            <a:r>
              <a:rPr lang="sv-SE" sz="1400" dirty="0"/>
              <a:t> by </a:t>
            </a:r>
            <a:r>
              <a:rPr lang="sv-SE" sz="1400" dirty="0" err="1"/>
              <a:t>Qualcomm</a:t>
            </a:r>
            <a:r>
              <a:rPr lang="sv-SE" sz="1400" dirty="0"/>
              <a:t> and </a:t>
            </a:r>
            <a:r>
              <a:rPr lang="sv-SE" sz="1400" dirty="0" err="1"/>
              <a:t>Technicolor</a:t>
            </a:r>
            <a:r>
              <a:rPr lang="sv-SE" sz="1400" dirty="0"/>
              <a:t> </a:t>
            </a:r>
            <a:r>
              <a:rPr lang="sv-SE" sz="1400" dirty="0" err="1"/>
              <a:t>low</a:t>
            </a:r>
            <a:r>
              <a:rPr lang="sv-SE" sz="1400" dirty="0"/>
              <a:t> and </a:t>
            </a:r>
            <a:r>
              <a:rPr lang="sv-SE" sz="1400" dirty="0" err="1"/>
              <a:t>high</a:t>
            </a:r>
            <a:r>
              <a:rPr lang="sv-SE" sz="1400" dirty="0"/>
              <a:t> </a:t>
            </a:r>
            <a:r>
              <a:rPr lang="sv-SE" sz="1400" dirty="0" err="1"/>
              <a:t>complexity</a:t>
            </a:r>
            <a:r>
              <a:rPr lang="sv-SE" sz="1400" dirty="0"/>
              <a:t> versions” in Joint Video </a:t>
            </a:r>
            <a:r>
              <a:rPr lang="sv-SE" sz="1400" dirty="0" err="1"/>
              <a:t>Exploration</a:t>
            </a:r>
            <a:r>
              <a:rPr lang="sv-SE" sz="1400" dirty="0"/>
              <a:t> Team (JVET) </a:t>
            </a:r>
            <a:r>
              <a:rPr lang="sv-SE" sz="1400" dirty="0" err="1"/>
              <a:t>of</a:t>
            </a:r>
            <a:r>
              <a:rPr lang="sv-SE" sz="1400" dirty="0"/>
              <a:t> ITU-T SG 16 WP 3 and ISO/IEC JTC 1/SC 29/WG 11 10th Meeting, Input </a:t>
            </a:r>
            <a:r>
              <a:rPr lang="sv-SE" sz="1400" dirty="0" err="1"/>
              <a:t>document</a:t>
            </a:r>
            <a:r>
              <a:rPr lang="sv-SE" sz="1400" dirty="0"/>
              <a:t> JVET-N0493, San Diego, US, 10-20 Apr 2018 </a:t>
            </a:r>
          </a:p>
          <a:p>
            <a:pPr>
              <a:buClr>
                <a:schemeClr val="tx1"/>
              </a:buClr>
            </a:pPr>
            <a:endParaRPr lang="sv-SE" sz="1400" dirty="0"/>
          </a:p>
          <a:p>
            <a:pPr algn="l">
              <a:buClr>
                <a:schemeClr val="tx1"/>
              </a:buClr>
            </a:pPr>
            <a:endParaRPr lang="sv-SE" sz="2000" dirty="0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1146-C4DF-7245-BCBD-5F8567BC9C53}"/>
              </a:ext>
            </a:extLst>
          </p:cNvPr>
          <p:cNvCxnSpPr/>
          <p:nvPr/>
        </p:nvCxnSpPr>
        <p:spPr bwMode="auto">
          <a:xfrm>
            <a:off x="414343" y="6143627"/>
            <a:ext cx="16271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471C2F-EF62-5D45-8D15-47BD4DD59BF6}"/>
                  </a:ext>
                </a:extLst>
              </p:cNvPr>
              <p:cNvSpPr txBox="1"/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471C2F-EF62-5D45-8D15-47BD4DD5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r="-6575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95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3D85-1D5E-634E-8A39-6849076D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sv-SE" dirty="0"/>
              </a:p>
              <a:p>
                <a:endParaRPr lang="sv-SE" sz="1400" dirty="0"/>
              </a:p>
              <a:p>
                <a:r>
                  <a:rPr lang="sv-SE" sz="1800" dirty="0" err="1"/>
                  <a:t>Using</a:t>
                </a:r>
                <a:r>
                  <a:rPr lang="sv-SE" sz="1800" dirty="0"/>
                  <a:t> a </a:t>
                </a:r>
                <a:r>
                  <a:rPr lang="sv-SE" sz="1800" dirty="0" err="1"/>
                  <a:t>clever</a:t>
                </a:r>
                <a:r>
                  <a:rPr lang="sv-SE" sz="1800" dirty="0"/>
                  <a:t> approximation </a:t>
                </a:r>
                <a:r>
                  <a:rPr lang="sv-SE" sz="1800" dirty="0" err="1"/>
                  <a:t>proposed</a:t>
                </a:r>
                <a:r>
                  <a:rPr lang="sv-SE" sz="1800" dirty="0"/>
                  <a:t> by [Chen2018] the division </a:t>
                </a:r>
                <a:r>
                  <a:rPr lang="sv-SE" sz="1800" dirty="0" err="1"/>
                  <a:t>can</a:t>
                </a:r>
                <a:r>
                  <a:rPr lang="sv-SE" sz="1800" dirty="0"/>
                  <a:t> be </a:t>
                </a:r>
                <a:r>
                  <a:rPr lang="sv-SE" sz="1800" dirty="0" err="1"/>
                  <a:t>removed</a:t>
                </a:r>
                <a:r>
                  <a:rPr lang="sv-SE" sz="1800" dirty="0"/>
                  <a:t>:</a:t>
                </a:r>
              </a:p>
              <a:p>
                <a:pPr marL="369888" lvl="1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3698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v-SE" sz="1800" dirty="0"/>
              </a:p>
              <a:p>
                <a:pPr lvl="1"/>
                <a:endParaRPr lang="sv-SE" sz="1000" dirty="0"/>
              </a:p>
              <a:p>
                <a:pPr marL="369888" lvl="1" indent="0">
                  <a:buNone/>
                </a:pPr>
                <a:r>
                  <a:rPr lang="sv-SE" sz="1800" dirty="0" err="1"/>
                  <a:t>where</a:t>
                </a:r>
                <a:r>
                  <a:rPr lang="sv-SE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sv-SE" sz="1800" dirty="0"/>
                  <a:t>  </a:t>
                </a:r>
              </a:p>
              <a:p>
                <a:pPr marL="369888" lvl="1" indent="0">
                  <a:buNone/>
                </a:pPr>
                <a:endParaRPr lang="sv-SE" sz="700" dirty="0"/>
              </a:p>
              <a:p>
                <a:pPr marL="369888" lvl="1" indent="0">
                  <a:buNone/>
                </a:pPr>
                <a:r>
                  <a:rPr lang="sv-SE" sz="1800" dirty="0" err="1"/>
                  <a:t>Our</a:t>
                </a:r>
                <a:r>
                  <a:rPr lang="sv-SE" sz="1800" dirty="0"/>
                  <a:t> </a:t>
                </a:r>
                <a:r>
                  <a:rPr lang="sv-SE" sz="1800" dirty="0" err="1"/>
                  <a:t>proposal</a:t>
                </a:r>
                <a:r>
                  <a:rPr lang="sv-SE" sz="1800" dirty="0"/>
                  <a:t>: </a:t>
                </a:r>
                <a:r>
                  <a:rPr lang="sv-SE" sz="1800" dirty="0" err="1"/>
                  <a:t>create</a:t>
                </a:r>
                <a:r>
                  <a:rPr lang="sv-SE" sz="1800" dirty="0"/>
                  <a:t> a 2D look-</a:t>
                </a:r>
                <a:r>
                  <a:rPr lang="sv-SE" sz="1800" dirty="0" err="1"/>
                  <a:t>up</a:t>
                </a:r>
                <a:r>
                  <a:rPr lang="sv-SE" sz="1800" dirty="0"/>
                  <a:t> table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LUT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sv-SE" sz="1800" dirty="0"/>
              </a:p>
              <a:p>
                <a:pPr marL="369888" lvl="1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  <a:blipFill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46E8-5911-6A42-A85B-4C27733B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18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AE8A2-D5FC-9940-ACBD-8F754082D93F}"/>
              </a:ext>
            </a:extLst>
          </p:cNvPr>
          <p:cNvGrpSpPr/>
          <p:nvPr/>
        </p:nvGrpSpPr>
        <p:grpSpPr>
          <a:xfrm>
            <a:off x="8390110" y="1557338"/>
            <a:ext cx="2392190" cy="2392190"/>
            <a:chOff x="8504410" y="2125330"/>
            <a:chExt cx="1006995" cy="10069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A6A3F9-1469-344B-9DAD-E3B1BD71682C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2A4A9F-6FA4-1D45-A78E-4BF3FA67F5F2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BDD44C-A752-954D-8A5E-4F1889F31E18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0B04-C701-D943-B198-D4920841AF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CC8270-2B2B-A74F-829A-7599E04E083D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/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/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/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/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/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8623203-8597-2A44-89DD-C0096B5C448E}"/>
              </a:ext>
            </a:extLst>
          </p:cNvPr>
          <p:cNvSpPr txBox="1"/>
          <p:nvPr/>
        </p:nvSpPr>
        <p:spPr bwMode="auto">
          <a:xfrm>
            <a:off x="336544" y="6146456"/>
            <a:ext cx="11486563" cy="714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sv-SE" sz="1400" dirty="0"/>
              <a:t>[Chen2018] Y.-W. Chen et al. “</a:t>
            </a:r>
            <a:r>
              <a:rPr lang="sv-SE" sz="1400" dirty="0" err="1"/>
              <a:t>Description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SDR, HDR and 360 video </a:t>
            </a:r>
            <a:r>
              <a:rPr lang="sv-SE" sz="1400" dirty="0" err="1"/>
              <a:t>coding</a:t>
            </a:r>
            <a:r>
              <a:rPr lang="sv-SE" sz="1400" dirty="0"/>
              <a:t> </a:t>
            </a:r>
            <a:r>
              <a:rPr lang="sv-SE" sz="1400" dirty="0" err="1"/>
              <a:t>technology</a:t>
            </a:r>
            <a:r>
              <a:rPr lang="sv-SE" sz="1400" dirty="0"/>
              <a:t> </a:t>
            </a:r>
            <a:r>
              <a:rPr lang="sv-SE" sz="1400" dirty="0" err="1"/>
              <a:t>proposal</a:t>
            </a:r>
            <a:r>
              <a:rPr lang="sv-SE" sz="1400" dirty="0"/>
              <a:t> by </a:t>
            </a:r>
            <a:r>
              <a:rPr lang="sv-SE" sz="1400" dirty="0" err="1"/>
              <a:t>Qualcomm</a:t>
            </a:r>
            <a:r>
              <a:rPr lang="sv-SE" sz="1400" dirty="0"/>
              <a:t> and </a:t>
            </a:r>
            <a:r>
              <a:rPr lang="sv-SE" sz="1400" dirty="0" err="1"/>
              <a:t>Technicolor</a:t>
            </a:r>
            <a:r>
              <a:rPr lang="sv-SE" sz="1400" dirty="0"/>
              <a:t> </a:t>
            </a:r>
            <a:r>
              <a:rPr lang="sv-SE" sz="1400" dirty="0" err="1"/>
              <a:t>low</a:t>
            </a:r>
            <a:r>
              <a:rPr lang="sv-SE" sz="1400" dirty="0"/>
              <a:t> and </a:t>
            </a:r>
            <a:r>
              <a:rPr lang="sv-SE" sz="1400" dirty="0" err="1"/>
              <a:t>high</a:t>
            </a:r>
            <a:r>
              <a:rPr lang="sv-SE" sz="1400" dirty="0"/>
              <a:t> </a:t>
            </a:r>
            <a:r>
              <a:rPr lang="sv-SE" sz="1400" dirty="0" err="1"/>
              <a:t>complexity</a:t>
            </a:r>
            <a:r>
              <a:rPr lang="sv-SE" sz="1400" dirty="0"/>
              <a:t> versions” in Joint Video </a:t>
            </a:r>
            <a:r>
              <a:rPr lang="sv-SE" sz="1400" dirty="0" err="1"/>
              <a:t>Exploration</a:t>
            </a:r>
            <a:r>
              <a:rPr lang="sv-SE" sz="1400" dirty="0"/>
              <a:t> Team (JVET) </a:t>
            </a:r>
            <a:r>
              <a:rPr lang="sv-SE" sz="1400" dirty="0" err="1"/>
              <a:t>of</a:t>
            </a:r>
            <a:r>
              <a:rPr lang="sv-SE" sz="1400" dirty="0"/>
              <a:t> ITU-T SG 16 WP 3 and ISO/IEC JTC 1/SC 29/WG 11 10th Meeting, Input </a:t>
            </a:r>
            <a:r>
              <a:rPr lang="sv-SE" sz="1400" dirty="0" err="1"/>
              <a:t>document</a:t>
            </a:r>
            <a:r>
              <a:rPr lang="sv-SE" sz="1400" dirty="0"/>
              <a:t> JVET-N0493, San Diego, US, 10-20 Apr 2018 </a:t>
            </a:r>
          </a:p>
          <a:p>
            <a:pPr>
              <a:buClr>
                <a:schemeClr val="tx1"/>
              </a:buClr>
            </a:pPr>
            <a:endParaRPr lang="sv-SE" sz="1400" dirty="0"/>
          </a:p>
          <a:p>
            <a:pPr algn="l">
              <a:buClr>
                <a:schemeClr val="tx1"/>
              </a:buClr>
            </a:pPr>
            <a:endParaRPr lang="sv-SE" sz="2000" dirty="0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1146-C4DF-7245-BCBD-5F8567BC9C53}"/>
              </a:ext>
            </a:extLst>
          </p:cNvPr>
          <p:cNvCxnSpPr/>
          <p:nvPr/>
        </p:nvCxnSpPr>
        <p:spPr bwMode="auto">
          <a:xfrm>
            <a:off x="414343" y="6143627"/>
            <a:ext cx="16271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403DF4-E115-8449-A7E1-377BB12E15DF}"/>
                  </a:ext>
                </a:extLst>
              </p:cNvPr>
              <p:cNvSpPr txBox="1"/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403DF4-E115-8449-A7E1-377BB12E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r="-6575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98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4059-2C90-4DEF-8BB2-FD79CEFE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223F-8EF3-4A0D-92A2-73391DA384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516051"/>
            <a:ext cx="11233150" cy="4392612"/>
          </a:xfrm>
        </p:spPr>
        <p:txBody>
          <a:bodyPr/>
          <a:lstStyle/>
          <a:p>
            <a:r>
              <a:rPr lang="en-US" dirty="0"/>
              <a:t>Transform coding leads to ringing artifacts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F45D0-434C-124F-98B6-208301C65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7" y="2085669"/>
            <a:ext cx="3968701" cy="3968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85F3C4-247F-0D48-A99C-3852B8A0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4" y="2085669"/>
            <a:ext cx="3968701" cy="39687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440611-5907-6848-9580-87F8B39C37AC}"/>
              </a:ext>
            </a:extLst>
          </p:cNvPr>
          <p:cNvCxnSpPr/>
          <p:nvPr/>
        </p:nvCxnSpPr>
        <p:spPr bwMode="auto">
          <a:xfrm>
            <a:off x="4981433" y="2496463"/>
            <a:ext cx="39578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91F07B-3681-B549-9409-A64C2BA335F6}"/>
              </a:ext>
            </a:extLst>
          </p:cNvPr>
          <p:cNvSpPr txBox="1"/>
          <p:nvPr/>
        </p:nvSpPr>
        <p:spPr bwMode="auto">
          <a:xfrm>
            <a:off x="5542141" y="2305394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transform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5332A-7D4C-0847-BC70-E22041900AB5}"/>
              </a:ext>
            </a:extLst>
          </p:cNvPr>
          <p:cNvCxnSpPr>
            <a:cxnSpLocks/>
          </p:cNvCxnSpPr>
          <p:nvPr/>
        </p:nvCxnSpPr>
        <p:spPr bwMode="auto">
          <a:xfrm>
            <a:off x="5966372" y="2822767"/>
            <a:ext cx="0" cy="492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7478F7-98AB-DC43-A19E-4E6CBB6E974A}"/>
              </a:ext>
            </a:extLst>
          </p:cNvPr>
          <p:cNvSpPr txBox="1"/>
          <p:nvPr/>
        </p:nvSpPr>
        <p:spPr bwMode="auto">
          <a:xfrm>
            <a:off x="5354472" y="3397947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quantization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AF9F1-A649-E249-B8E9-0C62326F7961}"/>
              </a:ext>
            </a:extLst>
          </p:cNvPr>
          <p:cNvSpPr txBox="1"/>
          <p:nvPr/>
        </p:nvSpPr>
        <p:spPr bwMode="auto">
          <a:xfrm>
            <a:off x="5383492" y="4468693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inverse</a:t>
            </a:r>
            <a:br>
              <a:rPr lang="en-US" sz="2000" dirty="0"/>
            </a:br>
            <a:r>
              <a:rPr lang="en-US" sz="2000" dirty="0"/>
              <a:t>transform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D58EB7-1B3B-7542-BCCA-32FE1C3D743D}"/>
              </a:ext>
            </a:extLst>
          </p:cNvPr>
          <p:cNvCxnSpPr>
            <a:cxnSpLocks/>
          </p:cNvCxnSpPr>
          <p:nvPr/>
        </p:nvCxnSpPr>
        <p:spPr bwMode="auto">
          <a:xfrm>
            <a:off x="5966372" y="3855147"/>
            <a:ext cx="0" cy="492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B29BA5-69BD-6A4B-8C45-DAB3EF1DDFFD}"/>
              </a:ext>
            </a:extLst>
          </p:cNvPr>
          <p:cNvCxnSpPr/>
          <p:nvPr/>
        </p:nvCxnSpPr>
        <p:spPr bwMode="auto">
          <a:xfrm>
            <a:off x="6853451" y="4791561"/>
            <a:ext cx="39578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63545E-E729-0248-B8F1-2005961D250B}"/>
              </a:ext>
            </a:extLst>
          </p:cNvPr>
          <p:cNvCxnSpPr/>
          <p:nvPr/>
        </p:nvCxnSpPr>
        <p:spPr bwMode="auto">
          <a:xfrm flipH="1">
            <a:off x="8140388" y="1516051"/>
            <a:ext cx="1037230" cy="29526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50C277-FC92-BA4D-A194-9B1511930988}"/>
              </a:ext>
            </a:extLst>
          </p:cNvPr>
          <p:cNvCxnSpPr/>
          <p:nvPr/>
        </p:nvCxnSpPr>
        <p:spPr bwMode="auto">
          <a:xfrm>
            <a:off x="9424477" y="1541117"/>
            <a:ext cx="1199805" cy="16377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B63B3A3-A79F-9741-BB8F-2388E9CC697F}"/>
              </a:ext>
            </a:extLst>
          </p:cNvPr>
          <p:cNvSpPr txBox="1"/>
          <p:nvPr/>
        </p:nvSpPr>
        <p:spPr bwMode="auto">
          <a:xfrm>
            <a:off x="8120418" y="1090743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ringing artifacts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64EED-4A33-DD4F-9756-927D03609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41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3D85-1D5E-634E-8A39-6849076D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sv-SE" dirty="0"/>
              </a:p>
              <a:p>
                <a:endParaRPr lang="sv-SE" sz="1400" dirty="0"/>
              </a:p>
              <a:p>
                <a:r>
                  <a:rPr lang="sv-SE" sz="1800" dirty="0" err="1"/>
                  <a:t>Using</a:t>
                </a:r>
                <a:r>
                  <a:rPr lang="sv-SE" sz="1800" dirty="0"/>
                  <a:t> a </a:t>
                </a:r>
                <a:r>
                  <a:rPr lang="sv-SE" sz="1800" dirty="0" err="1"/>
                  <a:t>clever</a:t>
                </a:r>
                <a:r>
                  <a:rPr lang="sv-SE" sz="1800" dirty="0"/>
                  <a:t> approximation </a:t>
                </a:r>
                <a:r>
                  <a:rPr lang="sv-SE" sz="1800" dirty="0" err="1"/>
                  <a:t>proposed</a:t>
                </a:r>
                <a:r>
                  <a:rPr lang="sv-SE" sz="1800" dirty="0"/>
                  <a:t> by [Chen2018] the division </a:t>
                </a:r>
                <a:r>
                  <a:rPr lang="sv-SE" sz="1800" dirty="0" err="1"/>
                  <a:t>can</a:t>
                </a:r>
                <a:r>
                  <a:rPr lang="sv-SE" sz="1800" dirty="0"/>
                  <a:t> be </a:t>
                </a:r>
                <a:r>
                  <a:rPr lang="sv-SE" sz="1800" dirty="0" err="1"/>
                  <a:t>removed</a:t>
                </a:r>
                <a:r>
                  <a:rPr lang="sv-SE" sz="1800" dirty="0"/>
                  <a:t>:</a:t>
                </a:r>
              </a:p>
              <a:p>
                <a:pPr marL="369888" lvl="1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3698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v-SE" sz="1800" dirty="0"/>
              </a:p>
              <a:p>
                <a:pPr lvl="1"/>
                <a:endParaRPr lang="sv-SE" sz="1000" dirty="0"/>
              </a:p>
              <a:p>
                <a:pPr marL="369888" lvl="1" indent="0">
                  <a:buNone/>
                </a:pPr>
                <a:r>
                  <a:rPr lang="sv-SE" sz="1800" dirty="0" err="1"/>
                  <a:t>where</a:t>
                </a:r>
                <a:r>
                  <a:rPr lang="sv-SE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sv-SE" sz="1800" dirty="0"/>
                  <a:t>  </a:t>
                </a:r>
              </a:p>
              <a:p>
                <a:pPr marL="369888" lvl="1" indent="0">
                  <a:buNone/>
                </a:pPr>
                <a:endParaRPr lang="sv-SE" sz="700" dirty="0"/>
              </a:p>
              <a:p>
                <a:pPr marL="369888" lvl="1" indent="0">
                  <a:buNone/>
                </a:pPr>
                <a:r>
                  <a:rPr lang="sv-SE" sz="1800" dirty="0" err="1"/>
                  <a:t>Our</a:t>
                </a:r>
                <a:r>
                  <a:rPr lang="sv-SE" sz="1800" dirty="0"/>
                  <a:t> </a:t>
                </a:r>
                <a:r>
                  <a:rPr lang="sv-SE" sz="1800" dirty="0" err="1"/>
                  <a:t>proposal</a:t>
                </a:r>
                <a:r>
                  <a:rPr lang="sv-SE" sz="1800" dirty="0"/>
                  <a:t>: </a:t>
                </a:r>
                <a:r>
                  <a:rPr lang="sv-SE" sz="1800" dirty="0" err="1"/>
                  <a:t>create</a:t>
                </a:r>
                <a:r>
                  <a:rPr lang="sv-SE" sz="1800" dirty="0"/>
                  <a:t> a 2D look-</a:t>
                </a:r>
                <a:r>
                  <a:rPr lang="sv-SE" sz="1800" dirty="0" err="1"/>
                  <a:t>up</a:t>
                </a:r>
                <a:r>
                  <a:rPr lang="sv-SE" sz="1800" dirty="0"/>
                  <a:t> table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LUT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sv-SE" sz="1800" dirty="0"/>
              </a:p>
              <a:p>
                <a:pPr marL="369888" lvl="1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B65E-971D-AD4B-A6EE-4369231CA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844674"/>
                <a:ext cx="7236653" cy="4689475"/>
              </a:xfrm>
              <a:blipFill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246E8-5911-6A42-A85B-4C27733B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19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FAE8A2-D5FC-9940-ACBD-8F754082D93F}"/>
              </a:ext>
            </a:extLst>
          </p:cNvPr>
          <p:cNvGrpSpPr/>
          <p:nvPr/>
        </p:nvGrpSpPr>
        <p:grpSpPr>
          <a:xfrm>
            <a:off x="8390110" y="1557338"/>
            <a:ext cx="2392190" cy="2392190"/>
            <a:chOff x="8504410" y="2125330"/>
            <a:chExt cx="1006995" cy="10069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A6A3F9-1469-344B-9DAD-E3B1BD71682C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2A4A9F-6FA4-1D45-A78E-4BF3FA67F5F2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BDD44C-A752-954D-8A5E-4F1889F31E18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00B04-C701-D943-B198-D4920841AF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CC8270-2B2B-A74F-829A-7599E04E083D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/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3DCA5B-5B24-9B4C-B690-3E696E37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/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D79295-2899-1441-BAD8-E018506B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/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10F-A32E-134D-A35A-7733D00F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/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6C37B-41D4-274D-8B1B-581E7A02F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/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EF29DD-B62C-284C-94D9-D44E7AB1E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A99E82-DA34-0C41-ACF2-414017AC53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9425" y="4929786"/>
                <a:ext cx="9871075" cy="1665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  <a:defRPr sz="20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12788" indent="-3429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  <a:defRPr sz="2000" kern="1000" spc="-30">
                    <a:solidFill>
                      <a:schemeClr val="tx1"/>
                    </a:solidFill>
                    <a:latin typeface="+mn-lt"/>
                  </a:defRPr>
                </a:lvl2pPr>
                <a:lvl3pPr marL="1079500" indent="-3429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  <a:defRPr sz="2000" kern="1000" spc="-30">
                    <a:solidFill>
                      <a:schemeClr val="tx1"/>
                    </a:solidFill>
                    <a:latin typeface="+mn-lt"/>
                  </a:defRPr>
                </a:lvl3pPr>
                <a:lvl4pPr marL="1435100" indent="-3429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  <a:defRPr sz="2000" kern="1000" spc="-30">
                    <a:solidFill>
                      <a:schemeClr val="tx1"/>
                    </a:solidFill>
                    <a:latin typeface="+mn-lt"/>
                  </a:defRPr>
                </a:lvl4pPr>
                <a:lvl5pPr marL="1770063" indent="-342900" algn="l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  <a:defRPr sz="2000" kern="1000" spc="-30">
                    <a:solidFill>
                      <a:schemeClr val="tx1"/>
                    </a:solidFill>
                    <a:latin typeface="+mn-lt"/>
                  </a:defRPr>
                </a:lvl5pPr>
                <a:lvl6pPr marL="2071688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" pitchFamily="2" charset="0"/>
                  <a:buChar char="›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28888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" pitchFamily="2" charset="0"/>
                  <a:buChar char="›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86088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" pitchFamily="2" charset="0"/>
                  <a:buChar char="›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43288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Hilda" pitchFamily="2" charset="0"/>
                  <a:buChar char="›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69888" lvl="1" indent="0">
                  <a:buFont typeface="Ericsson Hilda Light" panose="00000400000000000000" pitchFamily="2" charset="0"/>
                  <a:buNone/>
                </a:pPr>
                <a:endParaRPr lang="sv-SE" dirty="0"/>
              </a:p>
              <a:p>
                <a:pPr marL="369888" lvl="1" indent="0">
                  <a:buFont typeface="Ericsson Hilda Light" panose="00000400000000000000" pitchFamily="2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369888" lvl="1" indent="0">
                  <a:buFont typeface="Ericsson Hilda Light" panose="00000400000000000000" pitchFamily="2" charset="0"/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CA99E82-DA34-0C41-ACF2-414017AC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425" y="4929786"/>
                <a:ext cx="9871075" cy="16656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8623203-8597-2A44-89DD-C0096B5C448E}"/>
              </a:ext>
            </a:extLst>
          </p:cNvPr>
          <p:cNvSpPr txBox="1"/>
          <p:nvPr/>
        </p:nvSpPr>
        <p:spPr bwMode="auto">
          <a:xfrm>
            <a:off x="336544" y="6146456"/>
            <a:ext cx="11486563" cy="714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1"/>
              </a:buClr>
            </a:pPr>
            <a:r>
              <a:rPr lang="sv-SE" sz="1400" dirty="0"/>
              <a:t>[Chen2018] Y.-W. Chen et al. “</a:t>
            </a:r>
            <a:r>
              <a:rPr lang="sv-SE" sz="1400" dirty="0" err="1"/>
              <a:t>Description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SDR, HDR and 360 video </a:t>
            </a:r>
            <a:r>
              <a:rPr lang="sv-SE" sz="1400" dirty="0" err="1"/>
              <a:t>coding</a:t>
            </a:r>
            <a:r>
              <a:rPr lang="sv-SE" sz="1400" dirty="0"/>
              <a:t> </a:t>
            </a:r>
            <a:r>
              <a:rPr lang="sv-SE" sz="1400" dirty="0" err="1"/>
              <a:t>technology</a:t>
            </a:r>
            <a:r>
              <a:rPr lang="sv-SE" sz="1400" dirty="0"/>
              <a:t> </a:t>
            </a:r>
            <a:r>
              <a:rPr lang="sv-SE" sz="1400" dirty="0" err="1"/>
              <a:t>proposal</a:t>
            </a:r>
            <a:r>
              <a:rPr lang="sv-SE" sz="1400" dirty="0"/>
              <a:t> by </a:t>
            </a:r>
            <a:r>
              <a:rPr lang="sv-SE" sz="1400" dirty="0" err="1"/>
              <a:t>Qualcomm</a:t>
            </a:r>
            <a:r>
              <a:rPr lang="sv-SE" sz="1400" dirty="0"/>
              <a:t> and </a:t>
            </a:r>
            <a:r>
              <a:rPr lang="sv-SE" sz="1400" dirty="0" err="1"/>
              <a:t>Technicolor</a:t>
            </a:r>
            <a:r>
              <a:rPr lang="sv-SE" sz="1400" dirty="0"/>
              <a:t> </a:t>
            </a:r>
            <a:r>
              <a:rPr lang="sv-SE" sz="1400" dirty="0" err="1"/>
              <a:t>low</a:t>
            </a:r>
            <a:r>
              <a:rPr lang="sv-SE" sz="1400" dirty="0"/>
              <a:t> and </a:t>
            </a:r>
            <a:r>
              <a:rPr lang="sv-SE" sz="1400" dirty="0" err="1"/>
              <a:t>high</a:t>
            </a:r>
            <a:r>
              <a:rPr lang="sv-SE" sz="1400" dirty="0"/>
              <a:t> </a:t>
            </a:r>
            <a:r>
              <a:rPr lang="sv-SE" sz="1400" dirty="0" err="1"/>
              <a:t>complexity</a:t>
            </a:r>
            <a:r>
              <a:rPr lang="sv-SE" sz="1400" dirty="0"/>
              <a:t> versions” in Joint Video </a:t>
            </a:r>
            <a:r>
              <a:rPr lang="sv-SE" sz="1400" dirty="0" err="1"/>
              <a:t>Exploration</a:t>
            </a:r>
            <a:r>
              <a:rPr lang="sv-SE" sz="1400" dirty="0"/>
              <a:t> Team (JVET) </a:t>
            </a:r>
            <a:r>
              <a:rPr lang="sv-SE" sz="1400" dirty="0" err="1"/>
              <a:t>of</a:t>
            </a:r>
            <a:r>
              <a:rPr lang="sv-SE" sz="1400" dirty="0"/>
              <a:t> ITU-T SG 16 WP 3 and ISO/IEC JTC 1/SC 29/WG 11 10th Meeting, Input </a:t>
            </a:r>
            <a:r>
              <a:rPr lang="sv-SE" sz="1400" dirty="0" err="1"/>
              <a:t>document</a:t>
            </a:r>
            <a:r>
              <a:rPr lang="sv-SE" sz="1400" dirty="0"/>
              <a:t> JVET-N0493, San Diego, US, 10-20 Apr 2018 </a:t>
            </a:r>
          </a:p>
          <a:p>
            <a:pPr>
              <a:buClr>
                <a:schemeClr val="tx1"/>
              </a:buClr>
            </a:pPr>
            <a:endParaRPr lang="sv-SE" sz="1400" dirty="0"/>
          </a:p>
          <a:p>
            <a:pPr algn="l">
              <a:buClr>
                <a:schemeClr val="tx1"/>
              </a:buClr>
            </a:pPr>
            <a:endParaRPr lang="sv-SE" sz="2000" dirty="0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EB1146-C4DF-7245-BCBD-5F8567BC9C53}"/>
              </a:ext>
            </a:extLst>
          </p:cNvPr>
          <p:cNvCxnSpPr/>
          <p:nvPr/>
        </p:nvCxnSpPr>
        <p:spPr bwMode="auto">
          <a:xfrm>
            <a:off x="414343" y="6143627"/>
            <a:ext cx="16271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CC0E1-0CD9-8C41-B0B3-051111417DAE}"/>
                  </a:ext>
                </a:extLst>
              </p:cNvPr>
              <p:cNvSpPr txBox="1"/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7CC0E1-0CD9-8C41-B0B3-05111141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907" y="1440335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r="-6575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71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BA19-5AF8-D344-A258-20BFA9E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</p:spPr>
            <p:txBody>
              <a:bodyPr/>
              <a:lstStyle/>
              <a:p>
                <a:r>
                  <a:rPr lang="sv-SE" dirty="0"/>
                  <a:t>Still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one</a:t>
                </a:r>
                <a:r>
                  <a:rPr lang="sv-SE" dirty="0"/>
                  <a:t> </a:t>
                </a:r>
                <a:r>
                  <a:rPr lang="sv-SE" dirty="0" err="1"/>
                  <a:t>multiplication</a:t>
                </a:r>
                <a:endParaRPr lang="sv-SE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  <a:blipFill>
                <a:blip r:embed="rId2"/>
                <a:stretch>
                  <a:fillRect l="-678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5C20A-1C67-BF41-B932-15C533A7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3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BA19-5AF8-D344-A258-20BFA9E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</p:spPr>
            <p:txBody>
              <a:bodyPr/>
              <a:lstStyle/>
              <a:p>
                <a:r>
                  <a:rPr lang="sv-SE" dirty="0"/>
                  <a:t>Still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one</a:t>
                </a:r>
                <a:r>
                  <a:rPr lang="sv-SE" dirty="0"/>
                  <a:t> </a:t>
                </a:r>
                <a:r>
                  <a:rPr lang="sv-SE" dirty="0" err="1"/>
                  <a:t>multiplication</a:t>
                </a:r>
                <a:endParaRPr lang="sv-SE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 err="1"/>
                  <a:t>Naïve</a:t>
                </a:r>
                <a:r>
                  <a:rPr lang="sv-SE" dirty="0"/>
                  <a:t> solution: </a:t>
                </a:r>
                <a:r>
                  <a:rPr lang="sv-SE" dirty="0" err="1"/>
                  <a:t>three-dimensional</a:t>
                </a:r>
                <a:r>
                  <a:rPr lang="sv-SE" dirty="0"/>
                  <a:t> look-</a:t>
                </a:r>
                <a:r>
                  <a:rPr lang="sv-SE" dirty="0" err="1"/>
                  <a:t>up</a:t>
                </a:r>
                <a:r>
                  <a:rPr lang="sv-SE" dirty="0"/>
                  <a:t> table. </a:t>
                </a:r>
                <a:r>
                  <a:rPr lang="sv-SE" dirty="0" err="1"/>
                  <a:t>Too</a:t>
                </a:r>
                <a:r>
                  <a:rPr lang="sv-SE" dirty="0"/>
                  <a:t> </a:t>
                </a:r>
                <a:r>
                  <a:rPr lang="sv-SE" dirty="0" err="1"/>
                  <a:t>expensive</a:t>
                </a:r>
                <a:r>
                  <a:rPr lang="sv-SE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  <a:blipFill>
                <a:blip r:embed="rId2"/>
                <a:stretch>
                  <a:fillRect l="-678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5C20A-1C67-BF41-B932-15C533A7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1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BA19-5AF8-D344-A258-20BFA9E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</p:spPr>
            <p:txBody>
              <a:bodyPr/>
              <a:lstStyle/>
              <a:p>
                <a:r>
                  <a:rPr lang="sv-SE" dirty="0"/>
                  <a:t>Still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one</a:t>
                </a:r>
                <a:r>
                  <a:rPr lang="sv-SE" dirty="0"/>
                  <a:t> </a:t>
                </a:r>
                <a:r>
                  <a:rPr lang="sv-SE" dirty="0" err="1"/>
                  <a:t>multiplication</a:t>
                </a:r>
                <a:endParaRPr lang="sv-SE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 err="1"/>
                  <a:t>Naïve</a:t>
                </a:r>
                <a:r>
                  <a:rPr lang="sv-SE" dirty="0"/>
                  <a:t> solution: </a:t>
                </a:r>
                <a:r>
                  <a:rPr lang="sv-SE" dirty="0" err="1"/>
                  <a:t>three-dimensional</a:t>
                </a:r>
                <a:r>
                  <a:rPr lang="sv-SE" dirty="0"/>
                  <a:t> look-</a:t>
                </a:r>
                <a:r>
                  <a:rPr lang="sv-SE" dirty="0" err="1"/>
                  <a:t>up</a:t>
                </a:r>
                <a:r>
                  <a:rPr lang="sv-SE" dirty="0"/>
                  <a:t> table. </a:t>
                </a:r>
                <a:r>
                  <a:rPr lang="sv-SE" dirty="0" err="1"/>
                  <a:t>Too</a:t>
                </a:r>
                <a:r>
                  <a:rPr lang="sv-SE" dirty="0"/>
                  <a:t> </a:t>
                </a:r>
                <a:r>
                  <a:rPr lang="sv-SE" dirty="0" err="1"/>
                  <a:t>expensive</a:t>
                </a:r>
                <a:r>
                  <a:rPr lang="sv-SE" dirty="0"/>
                  <a:t>.</a:t>
                </a:r>
              </a:p>
              <a:p>
                <a:r>
                  <a:rPr lang="sv-SE" dirty="0" err="1"/>
                  <a:t>Proposed</a:t>
                </a:r>
                <a:r>
                  <a:rPr lang="sv-SE" dirty="0"/>
                  <a:t> solution: </a:t>
                </a:r>
                <a:r>
                  <a:rPr lang="sv-SE" dirty="0" err="1"/>
                  <a:t>Only</a:t>
                </a:r>
                <a:r>
                  <a:rPr lang="sv-SE" dirty="0"/>
                  <a:t> </a:t>
                </a:r>
                <a:r>
                  <a:rPr lang="sv-SE" dirty="0" err="1"/>
                  <a:t>allow</a:t>
                </a:r>
                <a:r>
                  <a:rPr lang="sv-SE" dirty="0"/>
                  <a:t> 3 </a:t>
                </a:r>
                <a:r>
                  <a:rPr lang="sv-SE" dirty="0" err="1"/>
                  <a:t>values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  <a:blipFill>
                <a:blip r:embed="rId2"/>
                <a:stretch>
                  <a:fillRect l="-678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5C20A-1C67-BF41-B932-15C533A7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73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BA19-5AF8-D344-A258-20BFA9E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</p:spPr>
            <p:txBody>
              <a:bodyPr/>
              <a:lstStyle/>
              <a:p>
                <a:r>
                  <a:rPr lang="sv-SE" dirty="0"/>
                  <a:t>Still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one</a:t>
                </a:r>
                <a:r>
                  <a:rPr lang="sv-SE" dirty="0"/>
                  <a:t> </a:t>
                </a:r>
                <a:r>
                  <a:rPr lang="sv-SE" dirty="0" err="1"/>
                  <a:t>multiplication</a:t>
                </a:r>
                <a:endParaRPr lang="sv-SE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 err="1"/>
                  <a:t>Naïve</a:t>
                </a:r>
                <a:r>
                  <a:rPr lang="sv-SE" dirty="0"/>
                  <a:t> solution: </a:t>
                </a:r>
                <a:r>
                  <a:rPr lang="sv-SE" dirty="0" err="1"/>
                  <a:t>three-dimensional</a:t>
                </a:r>
                <a:r>
                  <a:rPr lang="sv-SE" dirty="0"/>
                  <a:t> look-</a:t>
                </a:r>
                <a:r>
                  <a:rPr lang="sv-SE" dirty="0" err="1"/>
                  <a:t>up</a:t>
                </a:r>
                <a:r>
                  <a:rPr lang="sv-SE" dirty="0"/>
                  <a:t> table. </a:t>
                </a:r>
                <a:r>
                  <a:rPr lang="sv-SE" dirty="0" err="1"/>
                  <a:t>Too</a:t>
                </a:r>
                <a:r>
                  <a:rPr lang="sv-SE" dirty="0"/>
                  <a:t> </a:t>
                </a:r>
                <a:r>
                  <a:rPr lang="sv-SE" dirty="0" err="1"/>
                  <a:t>expensive</a:t>
                </a:r>
                <a:r>
                  <a:rPr lang="sv-SE" dirty="0"/>
                  <a:t>.</a:t>
                </a:r>
              </a:p>
              <a:p>
                <a:r>
                  <a:rPr lang="sv-SE" dirty="0" err="1"/>
                  <a:t>Proposed</a:t>
                </a:r>
                <a:r>
                  <a:rPr lang="sv-SE" dirty="0"/>
                  <a:t> solution: </a:t>
                </a:r>
                <a:r>
                  <a:rPr lang="sv-SE" dirty="0" err="1"/>
                  <a:t>Only</a:t>
                </a:r>
                <a:r>
                  <a:rPr lang="sv-SE" dirty="0"/>
                  <a:t> </a:t>
                </a:r>
                <a:r>
                  <a:rPr lang="sv-SE" dirty="0" err="1"/>
                  <a:t>allow</a:t>
                </a:r>
                <a:r>
                  <a:rPr lang="sv-SE" dirty="0"/>
                  <a:t> 3 </a:t>
                </a:r>
                <a:r>
                  <a:rPr lang="sv-SE" dirty="0" err="1"/>
                  <a:t>values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sv-SE" dirty="0" err="1"/>
                  <a:t>Bake</a:t>
                </a:r>
                <a:r>
                  <a:rPr lang="sv-SE" dirty="0"/>
                  <a:t> </a:t>
                </a:r>
                <a:r>
                  <a:rPr lang="sv-SE" dirty="0" err="1"/>
                  <a:t>constant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v-SE" dirty="0"/>
                  <a:t> </a:t>
                </a:r>
                <a:r>
                  <a:rPr lang="sv-SE" dirty="0" err="1"/>
                  <a:t>into</a:t>
                </a:r>
                <a:r>
                  <a:rPr lang="sv-SE" dirty="0"/>
                  <a:t> the LUT: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dirty="0"/>
                  <a:t>.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{1, 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3}×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  <a:blipFill>
                <a:blip r:embed="rId2"/>
                <a:stretch>
                  <a:fillRect l="-678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5C20A-1C67-BF41-B932-15C533A7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83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BA19-5AF8-D344-A258-20BFA9EE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</p:spPr>
            <p:txBody>
              <a:bodyPr/>
              <a:lstStyle/>
              <a:p>
                <a:r>
                  <a:rPr lang="sv-SE" dirty="0"/>
                  <a:t>Still </a:t>
                </a:r>
                <a:r>
                  <a:rPr lang="sv-SE" dirty="0" err="1"/>
                  <a:t>have</a:t>
                </a:r>
                <a:r>
                  <a:rPr lang="sv-SE" dirty="0"/>
                  <a:t> </a:t>
                </a:r>
                <a:r>
                  <a:rPr lang="sv-SE" dirty="0" err="1"/>
                  <a:t>one</a:t>
                </a:r>
                <a:r>
                  <a:rPr lang="sv-SE" dirty="0"/>
                  <a:t> </a:t>
                </a:r>
                <a:r>
                  <a:rPr lang="sv-SE" dirty="0" err="1"/>
                  <a:t>multiplication</a:t>
                </a:r>
                <a:endParaRPr lang="sv-SE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 err="1"/>
                  <a:t>Naïve</a:t>
                </a:r>
                <a:r>
                  <a:rPr lang="sv-SE" dirty="0"/>
                  <a:t> solution: </a:t>
                </a:r>
                <a:r>
                  <a:rPr lang="sv-SE" dirty="0" err="1"/>
                  <a:t>three-dimensional</a:t>
                </a:r>
                <a:r>
                  <a:rPr lang="sv-SE" dirty="0"/>
                  <a:t> look-</a:t>
                </a:r>
                <a:r>
                  <a:rPr lang="sv-SE" dirty="0" err="1"/>
                  <a:t>up</a:t>
                </a:r>
                <a:r>
                  <a:rPr lang="sv-SE" dirty="0"/>
                  <a:t> table. </a:t>
                </a:r>
                <a:r>
                  <a:rPr lang="sv-SE" dirty="0" err="1"/>
                  <a:t>Too</a:t>
                </a:r>
                <a:r>
                  <a:rPr lang="sv-SE" dirty="0"/>
                  <a:t> </a:t>
                </a:r>
                <a:r>
                  <a:rPr lang="sv-SE" dirty="0" err="1"/>
                  <a:t>expensive</a:t>
                </a:r>
                <a:r>
                  <a:rPr lang="sv-SE" dirty="0"/>
                  <a:t>.</a:t>
                </a:r>
              </a:p>
              <a:p>
                <a:r>
                  <a:rPr lang="sv-SE" dirty="0" err="1"/>
                  <a:t>Proposed</a:t>
                </a:r>
                <a:r>
                  <a:rPr lang="sv-SE" dirty="0"/>
                  <a:t> solution: </a:t>
                </a:r>
                <a:r>
                  <a:rPr lang="sv-SE" dirty="0" err="1"/>
                  <a:t>Only</a:t>
                </a:r>
                <a:r>
                  <a:rPr lang="sv-SE" dirty="0"/>
                  <a:t> </a:t>
                </a:r>
                <a:r>
                  <a:rPr lang="sv-SE" dirty="0" err="1"/>
                  <a:t>allow</a:t>
                </a:r>
                <a:r>
                  <a:rPr lang="sv-SE" dirty="0"/>
                  <a:t> 3 </a:t>
                </a:r>
                <a:r>
                  <a:rPr lang="sv-SE" dirty="0" err="1"/>
                  <a:t>values</a:t>
                </a:r>
                <a:r>
                  <a:rPr lang="sv-SE" dirty="0"/>
                  <a:t> </a:t>
                </a:r>
                <a:r>
                  <a:rPr lang="sv-SE" dirty="0" err="1"/>
                  <a:t>of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sv-SE" dirty="0" err="1"/>
                  <a:t>Bake</a:t>
                </a:r>
                <a:r>
                  <a:rPr lang="sv-SE" dirty="0"/>
                  <a:t> </a:t>
                </a:r>
                <a:r>
                  <a:rPr lang="sv-SE" dirty="0" err="1"/>
                  <a:t>constant</a:t>
                </a:r>
                <a:r>
                  <a:rPr lang="sv-SE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sv-SE" dirty="0"/>
                  <a:t> </a:t>
                </a:r>
                <a:r>
                  <a:rPr lang="sv-SE" dirty="0" err="1"/>
                  <a:t>into</a:t>
                </a:r>
                <a:r>
                  <a:rPr lang="sv-SE" dirty="0"/>
                  <a:t> the LUT: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dirty="0"/>
                  <a:t>.</a:t>
                </a:r>
              </a:p>
              <a:p>
                <a:endParaRPr lang="sv-S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{1, 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3}×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sv-SE" dirty="0"/>
              </a:p>
              <a:p>
                <a:endParaRPr lang="sv-SE" dirty="0"/>
              </a:p>
              <a:p>
                <a:r>
                  <a:rPr lang="sv-SE" dirty="0"/>
                  <a:t>A </a:t>
                </a:r>
                <a:r>
                  <a:rPr lang="sv-SE" dirty="0" err="1"/>
                  <a:t>multiplication</a:t>
                </a:r>
                <a:r>
                  <a:rPr lang="sv-SE" dirty="0"/>
                  <a:t> </a:t>
                </a:r>
                <a:r>
                  <a:rPr lang="sv-SE" dirty="0" err="1"/>
                  <a:t>with</a:t>
                </a:r>
                <a:r>
                  <a:rPr lang="sv-SE" dirty="0"/>
                  <a:t> 1, 2 or 3 </a:t>
                </a:r>
                <a:r>
                  <a:rPr lang="sv-SE" dirty="0" err="1"/>
                  <a:t>can</a:t>
                </a:r>
                <a:r>
                  <a:rPr lang="sv-SE" dirty="0"/>
                  <a:t> be </a:t>
                </a:r>
                <a:r>
                  <a:rPr lang="sv-SE" dirty="0" err="1"/>
                  <a:t>implemented</a:t>
                </a:r>
                <a:r>
                  <a:rPr lang="sv-SE" dirty="0"/>
                  <a:t> </a:t>
                </a:r>
                <a:r>
                  <a:rPr lang="sv-SE" dirty="0" err="1"/>
                  <a:t>using</a:t>
                </a:r>
                <a:r>
                  <a:rPr lang="sv-SE" dirty="0"/>
                  <a:t> a </a:t>
                </a:r>
                <a:r>
                  <a:rPr lang="sv-SE" dirty="0" err="1"/>
                  <a:t>single</a:t>
                </a:r>
                <a:r>
                  <a:rPr lang="sv-SE" dirty="0"/>
                  <a:t> addition in hardware and </a:t>
                </a:r>
                <a:r>
                  <a:rPr lang="sv-SE" dirty="0" err="1"/>
                  <a:t>shift</a:t>
                </a:r>
                <a:endParaRPr lang="sv-SE" dirty="0"/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sv-SE" dirty="0"/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sv-S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v-SE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≪1 + </m:t>
                    </m:r>
                    <m:r>
                      <a:rPr lang="sv-S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308C17-464E-A94A-A58D-FF791283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787523"/>
                <a:ext cx="11233150" cy="4392612"/>
              </a:xfrm>
              <a:blipFill>
                <a:blip r:embed="rId2"/>
                <a:stretch>
                  <a:fillRect l="-678" t="-865" b="-1066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5C20A-1C67-BF41-B932-15C533A74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79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060-05AA-1645-9F26-274BA19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#2: </a:t>
            </a:r>
            <a:br>
              <a:rPr lang="sv-SE" dirty="0"/>
            </a:br>
            <a:r>
              <a:rPr lang="sv-SE" dirty="0" err="1"/>
              <a:t>Increasing</a:t>
            </a:r>
            <a:r>
              <a:rPr lang="sv-SE" dirty="0"/>
              <a:t> the filter </a:t>
            </a:r>
            <a:r>
              <a:rPr lang="sv-SE" dirty="0" err="1"/>
              <a:t>size</a:t>
            </a:r>
            <a:endParaRPr lang="sv-S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CF0386-3D76-7F4C-B2DB-A7A29D92CB56}"/>
              </a:ext>
            </a:extLst>
          </p:cNvPr>
          <p:cNvSpPr txBox="1"/>
          <p:nvPr/>
        </p:nvSpPr>
        <p:spPr bwMode="auto">
          <a:xfrm>
            <a:off x="10277856" y="1609344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 err="1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23B5071-26AC-224A-B560-E1B9FD1B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25</a:t>
            </a:fld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A279F-DA56-D04F-B3EC-5C33A219E2A6}"/>
              </a:ext>
            </a:extLst>
          </p:cNvPr>
          <p:cNvGrpSpPr/>
          <p:nvPr/>
        </p:nvGrpSpPr>
        <p:grpSpPr>
          <a:xfrm>
            <a:off x="1258889" y="4150326"/>
            <a:ext cx="1857753" cy="1857752"/>
            <a:chOff x="8504410" y="2125330"/>
            <a:chExt cx="1006995" cy="1006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ED71D-6E12-9E4D-AEEF-CB3150F449D8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BADE9-5E72-FB49-BED6-26B6D4E472E6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CB590-7DFE-904A-B53C-5992A516EB61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804919-59A4-4045-8F3F-9F077686B8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59F209-6E39-B149-8F24-CA9B789C0A67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24D8C8-B045-0547-8590-56B5FB18E6E1}"/>
              </a:ext>
            </a:extLst>
          </p:cNvPr>
          <p:cNvGrpSpPr/>
          <p:nvPr/>
        </p:nvGrpSpPr>
        <p:grpSpPr>
          <a:xfrm>
            <a:off x="7011957" y="4131772"/>
            <a:ext cx="1860584" cy="1860585"/>
            <a:chOff x="7887204" y="2694347"/>
            <a:chExt cx="1006995" cy="1006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C0C961-242D-C642-B23E-D7C4900DB6F5}"/>
                </a:ext>
              </a:extLst>
            </p:cNvPr>
            <p:cNvSpPr/>
            <p:nvPr/>
          </p:nvSpPr>
          <p:spPr bwMode="auto">
            <a:xfrm>
              <a:off x="788720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E827FC-01F8-6542-BED4-580E17831493}"/>
                </a:ext>
              </a:extLst>
            </p:cNvPr>
            <p:cNvSpPr/>
            <p:nvPr/>
          </p:nvSpPr>
          <p:spPr bwMode="auto">
            <a:xfrm>
              <a:off x="8222869" y="269434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22F5BF-0622-3245-8B94-66ECC8B1DA86}"/>
                </a:ext>
              </a:extLst>
            </p:cNvPr>
            <p:cNvSpPr/>
            <p:nvPr/>
          </p:nvSpPr>
          <p:spPr bwMode="auto">
            <a:xfrm>
              <a:off x="788720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82EF86-2E13-234C-ADDC-BCD32053A1F7}"/>
                </a:ext>
              </a:extLst>
            </p:cNvPr>
            <p:cNvSpPr/>
            <p:nvPr/>
          </p:nvSpPr>
          <p:spPr bwMode="auto">
            <a:xfrm>
              <a:off x="8222869" y="3030012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EC1A75-1DCA-EA4B-A72B-018BD33EF361}"/>
                </a:ext>
              </a:extLst>
            </p:cNvPr>
            <p:cNvSpPr/>
            <p:nvPr/>
          </p:nvSpPr>
          <p:spPr bwMode="auto">
            <a:xfrm>
              <a:off x="855853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2892D4-E857-6742-80D4-5D8CD3866350}"/>
                </a:ext>
              </a:extLst>
            </p:cNvPr>
            <p:cNvSpPr/>
            <p:nvPr/>
          </p:nvSpPr>
          <p:spPr bwMode="auto">
            <a:xfrm>
              <a:off x="855853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729531-5AF1-C143-A0D4-9587A3F01E1E}"/>
                </a:ext>
              </a:extLst>
            </p:cNvPr>
            <p:cNvSpPr/>
            <p:nvPr/>
          </p:nvSpPr>
          <p:spPr bwMode="auto">
            <a:xfrm>
              <a:off x="788720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8723F0-D7A2-434E-B9DF-B891FADD2C7B}"/>
                </a:ext>
              </a:extLst>
            </p:cNvPr>
            <p:cNvSpPr/>
            <p:nvPr/>
          </p:nvSpPr>
          <p:spPr bwMode="auto">
            <a:xfrm>
              <a:off x="8222869" y="336567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C00B33-4191-E147-A64B-D90F0EC39375}"/>
                </a:ext>
              </a:extLst>
            </p:cNvPr>
            <p:cNvSpPr/>
            <p:nvPr/>
          </p:nvSpPr>
          <p:spPr bwMode="auto">
            <a:xfrm>
              <a:off x="855853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FF58551-105B-024F-80B8-448BB4FD7741}"/>
              </a:ext>
            </a:extLst>
          </p:cNvPr>
          <p:cNvCxnSpPr>
            <a:cxnSpLocks/>
          </p:cNvCxnSpPr>
          <p:nvPr/>
        </p:nvCxnSpPr>
        <p:spPr bwMode="auto">
          <a:xfrm>
            <a:off x="1568514" y="508954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EC6D72-A292-1A49-A6C2-28269E559CD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0" y="5399425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03311E8-A0C2-4447-8C7F-3E6D743146EA}"/>
              </a:ext>
            </a:extLst>
          </p:cNvPr>
          <p:cNvCxnSpPr>
            <a:cxnSpLocks/>
          </p:cNvCxnSpPr>
          <p:nvPr/>
        </p:nvCxnSpPr>
        <p:spPr bwMode="auto">
          <a:xfrm>
            <a:off x="2187766" y="5089799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35BF3A-92C4-7444-80C6-4867397B32E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1" y="4780174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8C57E6-00F4-9D42-B74C-DA0400062B1E}"/>
              </a:ext>
            </a:extLst>
          </p:cNvPr>
          <p:cNvCxnSpPr>
            <a:cxnSpLocks/>
          </p:cNvCxnSpPr>
          <p:nvPr/>
        </p:nvCxnSpPr>
        <p:spPr bwMode="auto">
          <a:xfrm>
            <a:off x="7324857" y="4436995"/>
            <a:ext cx="612700" cy="601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761B3B4-94C5-F94D-8926-C05D2A0B4AE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629358" y="472901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9F9BBA2-0060-1148-BAF3-95F6E633A5FC}"/>
              </a:ext>
            </a:extLst>
          </p:cNvPr>
          <p:cNvSpPr txBox="1"/>
          <p:nvPr/>
        </p:nvSpPr>
        <p:spPr bwMode="auto">
          <a:xfrm>
            <a:off x="3670660" y="4656174"/>
            <a:ext cx="272110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distance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2E268A-66C0-1145-A5AD-189ED4CC0D38}"/>
              </a:ext>
            </a:extLst>
          </p:cNvPr>
          <p:cNvSpPr txBox="1"/>
          <p:nvPr/>
        </p:nvSpPr>
        <p:spPr bwMode="auto">
          <a:xfrm>
            <a:off x="9078399" y="4655235"/>
            <a:ext cx="294100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Two</a:t>
            </a:r>
            <a:r>
              <a:rPr lang="sv-SE" dirty="0"/>
              <a:t> different </a:t>
            </a:r>
            <a:r>
              <a:rPr lang="sv-SE" dirty="0" err="1"/>
              <a:t>distances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03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060-05AA-1645-9F26-274BA19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#2: </a:t>
            </a:r>
            <a:br>
              <a:rPr lang="sv-SE" dirty="0"/>
            </a:br>
            <a:r>
              <a:rPr lang="sv-SE" dirty="0" err="1"/>
              <a:t>Increasing</a:t>
            </a:r>
            <a:r>
              <a:rPr lang="sv-SE" dirty="0"/>
              <a:t> the filter </a:t>
            </a:r>
            <a:r>
              <a:rPr lang="sv-SE" dirty="0" err="1"/>
              <a:t>size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D9B9A-FBFD-8B48-B64D-F6BB4EA09A5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901826"/>
                <a:ext cx="11233150" cy="4392612"/>
              </a:xfrm>
            </p:spPr>
            <p:txBody>
              <a:bodyPr/>
              <a:lstStyle/>
              <a:p>
                <a:r>
                  <a:rPr lang="sv-SE" sz="1800" dirty="0" err="1"/>
                  <a:t>This</a:t>
                </a:r>
                <a:r>
                  <a:rPr lang="sv-SE" sz="1800" dirty="0"/>
                  <a:t> </a:t>
                </a:r>
                <a:r>
                  <a:rPr lang="sv-SE" sz="1800" dirty="0" err="1"/>
                  <a:t>would</a:t>
                </a:r>
                <a:r>
                  <a:rPr lang="sv-SE" sz="1800" dirty="0"/>
                  <a:t> translate to </a:t>
                </a:r>
                <a:r>
                  <a:rPr lang="sv-SE" sz="1800" dirty="0" err="1"/>
                  <a:t>having</a:t>
                </a:r>
                <a:r>
                  <a:rPr lang="sv-SE" sz="1800" dirty="0"/>
                  <a:t> </a:t>
                </a:r>
                <a:r>
                  <a:rPr lang="sv-SE" sz="1800" dirty="0" err="1"/>
                  <a:t>two</a:t>
                </a:r>
                <a:r>
                  <a:rPr lang="sv-SE" sz="1800" dirty="0"/>
                  <a:t> look-</a:t>
                </a:r>
                <a:r>
                  <a:rPr lang="sv-SE" sz="1800" dirty="0" err="1"/>
                  <a:t>up</a:t>
                </a:r>
                <a:r>
                  <a:rPr lang="sv-SE" sz="1800" dirty="0"/>
                  <a:t> </a:t>
                </a:r>
                <a:r>
                  <a:rPr lang="sv-SE" sz="1800" dirty="0" err="1"/>
                  <a:t>tables</a:t>
                </a:r>
                <a:r>
                  <a:rPr lang="sv-SE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sz="18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D9B9A-FBFD-8B48-B64D-F6BB4EA09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901826"/>
                <a:ext cx="11233150" cy="4392612"/>
              </a:xfrm>
              <a:blipFill>
                <a:blip r:embed="rId2"/>
                <a:stretch>
                  <a:fillRect l="-565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CCF0386-3D76-7F4C-B2DB-A7A29D92CB56}"/>
              </a:ext>
            </a:extLst>
          </p:cNvPr>
          <p:cNvSpPr txBox="1"/>
          <p:nvPr/>
        </p:nvSpPr>
        <p:spPr bwMode="auto">
          <a:xfrm>
            <a:off x="10277856" y="1609344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 err="1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23B5071-26AC-224A-B560-E1B9FD1B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26</a:t>
            </a:fld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A279F-DA56-D04F-B3EC-5C33A219E2A6}"/>
              </a:ext>
            </a:extLst>
          </p:cNvPr>
          <p:cNvGrpSpPr/>
          <p:nvPr/>
        </p:nvGrpSpPr>
        <p:grpSpPr>
          <a:xfrm>
            <a:off x="1258889" y="4150326"/>
            <a:ext cx="1857753" cy="1857752"/>
            <a:chOff x="8504410" y="2125330"/>
            <a:chExt cx="1006995" cy="1006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ED71D-6E12-9E4D-AEEF-CB3150F449D8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BADE9-5E72-FB49-BED6-26B6D4E472E6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CB590-7DFE-904A-B53C-5992A516EB61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804919-59A4-4045-8F3F-9F077686B8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59F209-6E39-B149-8F24-CA9B789C0A67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24D8C8-B045-0547-8590-56B5FB18E6E1}"/>
              </a:ext>
            </a:extLst>
          </p:cNvPr>
          <p:cNvGrpSpPr/>
          <p:nvPr/>
        </p:nvGrpSpPr>
        <p:grpSpPr>
          <a:xfrm>
            <a:off x="7011957" y="4131772"/>
            <a:ext cx="1860584" cy="1860585"/>
            <a:chOff x="7887204" y="2694347"/>
            <a:chExt cx="1006995" cy="1006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C0C961-242D-C642-B23E-D7C4900DB6F5}"/>
                </a:ext>
              </a:extLst>
            </p:cNvPr>
            <p:cNvSpPr/>
            <p:nvPr/>
          </p:nvSpPr>
          <p:spPr bwMode="auto">
            <a:xfrm>
              <a:off x="788720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E827FC-01F8-6542-BED4-580E17831493}"/>
                </a:ext>
              </a:extLst>
            </p:cNvPr>
            <p:cNvSpPr/>
            <p:nvPr/>
          </p:nvSpPr>
          <p:spPr bwMode="auto">
            <a:xfrm>
              <a:off x="8222869" y="269434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22F5BF-0622-3245-8B94-66ECC8B1DA86}"/>
                </a:ext>
              </a:extLst>
            </p:cNvPr>
            <p:cNvSpPr/>
            <p:nvPr/>
          </p:nvSpPr>
          <p:spPr bwMode="auto">
            <a:xfrm>
              <a:off x="788720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82EF86-2E13-234C-ADDC-BCD32053A1F7}"/>
                </a:ext>
              </a:extLst>
            </p:cNvPr>
            <p:cNvSpPr/>
            <p:nvPr/>
          </p:nvSpPr>
          <p:spPr bwMode="auto">
            <a:xfrm>
              <a:off x="8222869" y="3030012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EC1A75-1DCA-EA4B-A72B-018BD33EF361}"/>
                </a:ext>
              </a:extLst>
            </p:cNvPr>
            <p:cNvSpPr/>
            <p:nvPr/>
          </p:nvSpPr>
          <p:spPr bwMode="auto">
            <a:xfrm>
              <a:off x="855853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2892D4-E857-6742-80D4-5D8CD3866350}"/>
                </a:ext>
              </a:extLst>
            </p:cNvPr>
            <p:cNvSpPr/>
            <p:nvPr/>
          </p:nvSpPr>
          <p:spPr bwMode="auto">
            <a:xfrm>
              <a:off x="855853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729531-5AF1-C143-A0D4-9587A3F01E1E}"/>
                </a:ext>
              </a:extLst>
            </p:cNvPr>
            <p:cNvSpPr/>
            <p:nvPr/>
          </p:nvSpPr>
          <p:spPr bwMode="auto">
            <a:xfrm>
              <a:off x="788720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8723F0-D7A2-434E-B9DF-B891FADD2C7B}"/>
                </a:ext>
              </a:extLst>
            </p:cNvPr>
            <p:cNvSpPr/>
            <p:nvPr/>
          </p:nvSpPr>
          <p:spPr bwMode="auto">
            <a:xfrm>
              <a:off x="8222869" y="336567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C00B33-4191-E147-A64B-D90F0EC39375}"/>
                </a:ext>
              </a:extLst>
            </p:cNvPr>
            <p:cNvSpPr/>
            <p:nvPr/>
          </p:nvSpPr>
          <p:spPr bwMode="auto">
            <a:xfrm>
              <a:off x="855853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FF58551-105B-024F-80B8-448BB4FD7741}"/>
              </a:ext>
            </a:extLst>
          </p:cNvPr>
          <p:cNvCxnSpPr>
            <a:cxnSpLocks/>
          </p:cNvCxnSpPr>
          <p:nvPr/>
        </p:nvCxnSpPr>
        <p:spPr bwMode="auto">
          <a:xfrm>
            <a:off x="1568514" y="508954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EC6D72-A292-1A49-A6C2-28269E559CD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0" y="5399425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03311E8-A0C2-4447-8C7F-3E6D743146EA}"/>
              </a:ext>
            </a:extLst>
          </p:cNvPr>
          <p:cNvCxnSpPr>
            <a:cxnSpLocks/>
          </p:cNvCxnSpPr>
          <p:nvPr/>
        </p:nvCxnSpPr>
        <p:spPr bwMode="auto">
          <a:xfrm>
            <a:off x="2187766" y="5089799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35BF3A-92C4-7444-80C6-4867397B32E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1" y="4780174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8C57E6-00F4-9D42-B74C-DA0400062B1E}"/>
              </a:ext>
            </a:extLst>
          </p:cNvPr>
          <p:cNvCxnSpPr>
            <a:cxnSpLocks/>
          </p:cNvCxnSpPr>
          <p:nvPr/>
        </p:nvCxnSpPr>
        <p:spPr bwMode="auto">
          <a:xfrm>
            <a:off x="7324857" y="4436995"/>
            <a:ext cx="612700" cy="601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761B3B4-94C5-F94D-8926-C05D2A0B4AE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629358" y="472901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47FDA9-FBF4-EF49-9B6F-91E793B814C5}"/>
              </a:ext>
            </a:extLst>
          </p:cNvPr>
          <p:cNvSpPr txBox="1"/>
          <p:nvPr/>
        </p:nvSpPr>
        <p:spPr bwMode="auto">
          <a:xfrm>
            <a:off x="3670660" y="4656174"/>
            <a:ext cx="272110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distance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3DF17C-87CD-3341-B1B5-5DA222384095}"/>
              </a:ext>
            </a:extLst>
          </p:cNvPr>
          <p:cNvSpPr txBox="1"/>
          <p:nvPr/>
        </p:nvSpPr>
        <p:spPr bwMode="auto">
          <a:xfrm>
            <a:off x="9078399" y="4655235"/>
            <a:ext cx="294100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Two</a:t>
            </a:r>
            <a:r>
              <a:rPr lang="sv-SE" dirty="0"/>
              <a:t> different </a:t>
            </a:r>
            <a:r>
              <a:rPr lang="sv-SE" dirty="0" err="1"/>
              <a:t>distances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04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060-05AA-1645-9F26-274BA19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#2: </a:t>
            </a:r>
            <a:br>
              <a:rPr lang="sv-SE" dirty="0"/>
            </a:br>
            <a:r>
              <a:rPr lang="sv-SE" dirty="0" err="1"/>
              <a:t>Increasing</a:t>
            </a:r>
            <a:r>
              <a:rPr lang="sv-SE" dirty="0"/>
              <a:t> the filter </a:t>
            </a:r>
            <a:r>
              <a:rPr lang="sv-SE" dirty="0" err="1"/>
              <a:t>size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D9B9A-FBFD-8B48-B64D-F6BB4EA09A5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79425" y="1901826"/>
                <a:ext cx="11233150" cy="4392612"/>
              </a:xfrm>
            </p:spPr>
            <p:txBody>
              <a:bodyPr/>
              <a:lstStyle/>
              <a:p>
                <a:r>
                  <a:rPr lang="sv-SE" sz="1800" dirty="0"/>
                  <a:t>This </a:t>
                </a:r>
                <a:r>
                  <a:rPr lang="sv-SE" sz="1800" dirty="0" err="1"/>
                  <a:t>would</a:t>
                </a:r>
                <a:r>
                  <a:rPr lang="sv-SE" sz="1800" dirty="0"/>
                  <a:t> translate to </a:t>
                </a:r>
                <a:r>
                  <a:rPr lang="sv-SE" sz="1800" dirty="0" err="1"/>
                  <a:t>having</a:t>
                </a:r>
                <a:r>
                  <a:rPr lang="sv-SE" sz="1800" dirty="0"/>
                  <a:t> </a:t>
                </a:r>
                <a:r>
                  <a:rPr lang="sv-SE" sz="1800" dirty="0" err="1"/>
                  <a:t>two</a:t>
                </a:r>
                <a:r>
                  <a:rPr lang="sv-SE" sz="1800" dirty="0"/>
                  <a:t> look-</a:t>
                </a:r>
                <a:r>
                  <a:rPr lang="sv-SE" sz="1800" dirty="0" err="1"/>
                  <a:t>up</a:t>
                </a:r>
                <a:r>
                  <a:rPr lang="sv-SE" sz="1800" dirty="0"/>
                  <a:t> </a:t>
                </a:r>
                <a:r>
                  <a:rPr lang="sv-SE" sz="1800" dirty="0" err="1"/>
                  <a:t>tables</a:t>
                </a:r>
                <a:r>
                  <a:rPr lang="sv-SE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sz="18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𝐿𝑈𝑇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sz="1800" dirty="0"/>
                  <a:t>.</a:t>
                </a:r>
              </a:p>
              <a:p>
                <a:r>
                  <a:rPr lang="sv-SE" sz="1800" dirty="0" err="1"/>
                  <a:t>Instead</a:t>
                </a:r>
                <a:r>
                  <a:rPr lang="sv-SE" sz="1800" dirty="0"/>
                  <a:t>, </a:t>
                </a:r>
                <a:r>
                  <a:rPr lang="sv-SE" sz="1800" dirty="0" err="1"/>
                  <a:t>we</a:t>
                </a:r>
                <a:r>
                  <a:rPr lang="sv-SE" sz="1800" dirty="0"/>
                  <a:t> </a:t>
                </a:r>
                <a:r>
                  <a:rPr lang="sv-SE" sz="1800" dirty="0" err="1"/>
                  <a:t>use</a:t>
                </a:r>
                <a:r>
                  <a:rPr lang="sv-SE" sz="1800" dirty="0"/>
                  <a:t> the same look-</a:t>
                </a:r>
                <a:r>
                  <a:rPr lang="sv-SE" sz="1800" dirty="0" err="1"/>
                  <a:t>up</a:t>
                </a:r>
                <a:r>
                  <a:rPr lang="sv-SE" sz="1800" dirty="0"/>
                  <a:t> table and just </a:t>
                </a:r>
                <a:r>
                  <a:rPr lang="sv-SE" sz="1800" dirty="0" err="1"/>
                  <a:t>shift</a:t>
                </a:r>
                <a:r>
                  <a:rPr lang="sv-SE" sz="1800" dirty="0"/>
                  <a:t> by </a:t>
                </a:r>
                <a:r>
                  <a:rPr lang="sv-SE" sz="1800" dirty="0" err="1"/>
                  <a:t>two</a:t>
                </a:r>
                <a:r>
                  <a:rPr lang="sv-SE" sz="1800" dirty="0"/>
                  <a:t> </a:t>
                </a:r>
                <a:r>
                  <a:rPr lang="sv-SE" sz="1800" dirty="0" err="1"/>
                  <a:t>if</a:t>
                </a:r>
                <a:r>
                  <a:rPr lang="sv-SE" sz="1800" dirty="0"/>
                  <a:t> it is a diagonal </a:t>
                </a:r>
                <a:r>
                  <a:rPr lang="sv-SE" sz="1800" dirty="0" err="1"/>
                  <a:t>sample</a:t>
                </a:r>
                <a:r>
                  <a:rPr lang="sv-SE" sz="1800" dirty="0"/>
                  <a:t>:</a:t>
                </a:r>
              </a:p>
              <a:p>
                <a:pPr lvl="1"/>
                <a:r>
                  <a:rPr lang="en-US" sz="1800" dirty="0"/>
                  <a:t>Use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sv-SE" sz="1800" dirty="0"/>
                  <a:t> for diagonal </a:t>
                </a:r>
                <a:r>
                  <a:rPr lang="sv-SE" sz="1800" dirty="0" err="1"/>
                  <a:t>samples</a:t>
                </a:r>
                <a:endParaRPr lang="sv-SE" sz="1800" dirty="0"/>
              </a:p>
              <a:p>
                <a:pPr lvl="1"/>
                <a:r>
                  <a:rPr lang="sv-SE" sz="1800" dirty="0" err="1"/>
                  <a:t>Use</a:t>
                </a:r>
                <a:r>
                  <a:rPr lang="sv-SE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sv-SE" sz="1800" dirty="0"/>
                  <a:t> for the </a:t>
                </a:r>
                <a:r>
                  <a:rPr lang="sv-SE" sz="1800" dirty="0" err="1"/>
                  <a:t>regular</a:t>
                </a:r>
                <a:r>
                  <a:rPr lang="sv-SE" sz="1800" dirty="0"/>
                  <a:t> </a:t>
                </a:r>
                <a:r>
                  <a:rPr lang="sv-SE" sz="1800" dirty="0" err="1"/>
                  <a:t>samples</a:t>
                </a:r>
                <a:endParaRPr lang="sv-SE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D9B9A-FBFD-8B48-B64D-F6BB4EA09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79425" y="1901826"/>
                <a:ext cx="11233150" cy="4392612"/>
              </a:xfrm>
              <a:blipFill>
                <a:blip r:embed="rId2"/>
                <a:stretch>
                  <a:fillRect l="-565" t="-86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CCF0386-3D76-7F4C-B2DB-A7A29D92CB56}"/>
              </a:ext>
            </a:extLst>
          </p:cNvPr>
          <p:cNvSpPr txBox="1"/>
          <p:nvPr/>
        </p:nvSpPr>
        <p:spPr bwMode="auto">
          <a:xfrm>
            <a:off x="10277856" y="1609344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 err="1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23B5071-26AC-224A-B560-E1B9FD1B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27</a:t>
            </a:fld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A279F-DA56-D04F-B3EC-5C33A219E2A6}"/>
              </a:ext>
            </a:extLst>
          </p:cNvPr>
          <p:cNvGrpSpPr/>
          <p:nvPr/>
        </p:nvGrpSpPr>
        <p:grpSpPr>
          <a:xfrm>
            <a:off x="1258889" y="4150326"/>
            <a:ext cx="1857753" cy="1857752"/>
            <a:chOff x="8504410" y="2125330"/>
            <a:chExt cx="1006995" cy="1006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ED71D-6E12-9E4D-AEEF-CB3150F449D8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BADE9-5E72-FB49-BED6-26B6D4E472E6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CB590-7DFE-904A-B53C-5992A516EB61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804919-59A4-4045-8F3F-9F077686B8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59F209-6E39-B149-8F24-CA9B789C0A67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24D8C8-B045-0547-8590-56B5FB18E6E1}"/>
              </a:ext>
            </a:extLst>
          </p:cNvPr>
          <p:cNvGrpSpPr/>
          <p:nvPr/>
        </p:nvGrpSpPr>
        <p:grpSpPr>
          <a:xfrm>
            <a:off x="7011957" y="4131772"/>
            <a:ext cx="1860584" cy="1860585"/>
            <a:chOff x="7887204" y="2694347"/>
            <a:chExt cx="1006995" cy="1006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C0C961-242D-C642-B23E-D7C4900DB6F5}"/>
                </a:ext>
              </a:extLst>
            </p:cNvPr>
            <p:cNvSpPr/>
            <p:nvPr/>
          </p:nvSpPr>
          <p:spPr bwMode="auto">
            <a:xfrm>
              <a:off x="788720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E827FC-01F8-6542-BED4-580E17831493}"/>
                </a:ext>
              </a:extLst>
            </p:cNvPr>
            <p:cNvSpPr/>
            <p:nvPr/>
          </p:nvSpPr>
          <p:spPr bwMode="auto">
            <a:xfrm>
              <a:off x="8222869" y="269434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22F5BF-0622-3245-8B94-66ECC8B1DA86}"/>
                </a:ext>
              </a:extLst>
            </p:cNvPr>
            <p:cNvSpPr/>
            <p:nvPr/>
          </p:nvSpPr>
          <p:spPr bwMode="auto">
            <a:xfrm>
              <a:off x="788720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82EF86-2E13-234C-ADDC-BCD32053A1F7}"/>
                </a:ext>
              </a:extLst>
            </p:cNvPr>
            <p:cNvSpPr/>
            <p:nvPr/>
          </p:nvSpPr>
          <p:spPr bwMode="auto">
            <a:xfrm>
              <a:off x="8222869" y="3030012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EC1A75-1DCA-EA4B-A72B-018BD33EF361}"/>
                </a:ext>
              </a:extLst>
            </p:cNvPr>
            <p:cNvSpPr/>
            <p:nvPr/>
          </p:nvSpPr>
          <p:spPr bwMode="auto">
            <a:xfrm>
              <a:off x="855853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2892D4-E857-6742-80D4-5D8CD3866350}"/>
                </a:ext>
              </a:extLst>
            </p:cNvPr>
            <p:cNvSpPr/>
            <p:nvPr/>
          </p:nvSpPr>
          <p:spPr bwMode="auto">
            <a:xfrm>
              <a:off x="855853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729531-5AF1-C143-A0D4-9587A3F01E1E}"/>
                </a:ext>
              </a:extLst>
            </p:cNvPr>
            <p:cNvSpPr/>
            <p:nvPr/>
          </p:nvSpPr>
          <p:spPr bwMode="auto">
            <a:xfrm>
              <a:off x="788720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8723F0-D7A2-434E-B9DF-B891FADD2C7B}"/>
                </a:ext>
              </a:extLst>
            </p:cNvPr>
            <p:cNvSpPr/>
            <p:nvPr/>
          </p:nvSpPr>
          <p:spPr bwMode="auto">
            <a:xfrm>
              <a:off x="8222869" y="336567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C00B33-4191-E147-A64B-D90F0EC39375}"/>
                </a:ext>
              </a:extLst>
            </p:cNvPr>
            <p:cNvSpPr/>
            <p:nvPr/>
          </p:nvSpPr>
          <p:spPr bwMode="auto">
            <a:xfrm>
              <a:off x="855853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FF58551-105B-024F-80B8-448BB4FD7741}"/>
              </a:ext>
            </a:extLst>
          </p:cNvPr>
          <p:cNvCxnSpPr>
            <a:cxnSpLocks/>
          </p:cNvCxnSpPr>
          <p:nvPr/>
        </p:nvCxnSpPr>
        <p:spPr bwMode="auto">
          <a:xfrm>
            <a:off x="1568514" y="508954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AEC6D72-A292-1A49-A6C2-28269E559CD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0" y="5399425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03311E8-A0C2-4447-8C7F-3E6D743146EA}"/>
              </a:ext>
            </a:extLst>
          </p:cNvPr>
          <p:cNvCxnSpPr>
            <a:cxnSpLocks/>
          </p:cNvCxnSpPr>
          <p:nvPr/>
        </p:nvCxnSpPr>
        <p:spPr bwMode="auto">
          <a:xfrm>
            <a:off x="2187766" y="5089799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35BF3A-92C4-7444-80C6-4867397B32E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878141" y="4780174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8C57E6-00F4-9D42-B74C-DA0400062B1E}"/>
              </a:ext>
            </a:extLst>
          </p:cNvPr>
          <p:cNvCxnSpPr>
            <a:cxnSpLocks/>
          </p:cNvCxnSpPr>
          <p:nvPr/>
        </p:nvCxnSpPr>
        <p:spPr bwMode="auto">
          <a:xfrm>
            <a:off x="7324857" y="4436995"/>
            <a:ext cx="612700" cy="601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761B3B4-94C5-F94D-8926-C05D2A0B4AE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629358" y="4729011"/>
            <a:ext cx="61925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13DC3F0-69A7-D443-AC05-17DD45140B7C}"/>
              </a:ext>
            </a:extLst>
          </p:cNvPr>
          <p:cNvSpPr txBox="1"/>
          <p:nvPr/>
        </p:nvSpPr>
        <p:spPr bwMode="auto">
          <a:xfrm>
            <a:off x="3670660" y="4656174"/>
            <a:ext cx="272110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distance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ACE1CB-7C4E-004E-B1FA-77D1FE04C972}"/>
              </a:ext>
            </a:extLst>
          </p:cNvPr>
          <p:cNvSpPr txBox="1"/>
          <p:nvPr/>
        </p:nvSpPr>
        <p:spPr bwMode="auto">
          <a:xfrm>
            <a:off x="9078399" y="4655235"/>
            <a:ext cx="294100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dirty="0" err="1"/>
              <a:t>Two</a:t>
            </a:r>
            <a:r>
              <a:rPr lang="sv-SE" dirty="0"/>
              <a:t> different </a:t>
            </a:r>
            <a:r>
              <a:rPr lang="sv-SE" dirty="0" err="1"/>
              <a:t>distances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to center </a:t>
            </a:r>
            <a:r>
              <a:rPr lang="sv-SE" dirty="0" err="1"/>
              <a:t>sample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2730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CF20-921F-534D-BAC3-F37949A1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#3: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the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path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8598-0B70-9646-8222-EB463B4C18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6150737" cy="4392612"/>
          </a:xfrm>
        </p:spPr>
        <p:txBody>
          <a:bodyPr/>
          <a:lstStyle/>
          <a:p>
            <a:r>
              <a:rPr lang="sv-SE" dirty="0"/>
              <a:t>For intra blocks,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the </a:t>
            </a:r>
            <a:r>
              <a:rPr lang="sv-SE" dirty="0" err="1"/>
              <a:t>filtered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previous</a:t>
            </a:r>
            <a:r>
              <a:rPr lang="sv-SE" dirty="0"/>
              <a:t> block to get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block</a:t>
            </a:r>
          </a:p>
          <a:p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bottleneck</a:t>
            </a:r>
            <a:r>
              <a:rPr lang="sv-SE" dirty="0"/>
              <a:t> in </a:t>
            </a:r>
            <a:r>
              <a:rPr lang="sv-SE" dirty="0" err="1"/>
              <a:t>some</a:t>
            </a:r>
            <a:r>
              <a:rPr lang="sv-SE" dirty="0"/>
              <a:t> hardware implementations.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574066-C3E4-9A43-B538-43C5CDBDBA10}"/>
              </a:ext>
            </a:extLst>
          </p:cNvPr>
          <p:cNvGrpSpPr/>
          <p:nvPr/>
        </p:nvGrpSpPr>
        <p:grpSpPr>
          <a:xfrm>
            <a:off x="1919287" y="5452372"/>
            <a:ext cx="1133475" cy="714375"/>
            <a:chOff x="1247775" y="3181350"/>
            <a:chExt cx="1133475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D80BB-E360-A04D-BFCC-24077AED46F5}"/>
                </a:ext>
              </a:extLst>
            </p:cNvPr>
            <p:cNvSpPr/>
            <p:nvPr/>
          </p:nvSpPr>
          <p:spPr bwMode="auto">
            <a:xfrm>
              <a:off x="1247775" y="3181350"/>
              <a:ext cx="1133475" cy="71437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08F14A0-C442-B647-8153-E75DF4EA07DB}"/>
                    </a:ext>
                  </a:extLst>
                </p:cNvPr>
                <p:cNvSpPr txBox="1"/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5DC19E-DEC7-0348-AFDB-6AEDBE4A485A}"/>
              </a:ext>
            </a:extLst>
          </p:cNvPr>
          <p:cNvSpPr/>
          <p:nvPr/>
        </p:nvSpPr>
        <p:spPr bwMode="auto">
          <a:xfrm>
            <a:off x="4624387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09563-0AEE-5245-8A47-4A3EDA5803DA}"/>
              </a:ext>
            </a:extLst>
          </p:cNvPr>
          <p:cNvSpPr txBox="1"/>
          <p:nvPr/>
        </p:nvSpPr>
        <p:spPr>
          <a:xfrm>
            <a:off x="161925" y="5490472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</a:t>
            </a:r>
            <a:br>
              <a:rPr lang="en-US" dirty="0"/>
            </a:br>
            <a:r>
              <a:rPr lang="en-US" dirty="0"/>
              <a:t>coefficients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01B98A-14E0-C940-9647-80D9541C03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25" y="5804797"/>
            <a:ext cx="1743075" cy="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6B80D7-AB84-EF4B-81C0-11B058A8575B}"/>
              </a:ext>
            </a:extLst>
          </p:cNvPr>
          <p:cNvSpPr txBox="1"/>
          <p:nvPr/>
        </p:nvSpPr>
        <p:spPr>
          <a:xfrm>
            <a:off x="3190875" y="5490472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decoded</a:t>
            </a:r>
            <a:br>
              <a:rPr lang="en-US" dirty="0"/>
            </a:br>
            <a:r>
              <a:rPr lang="en-US" dirty="0"/>
              <a:t>residual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51F13-F083-A842-B226-927DF558721A}"/>
              </a:ext>
            </a:extLst>
          </p:cNvPr>
          <p:cNvCxnSpPr/>
          <p:nvPr/>
        </p:nvCxnSpPr>
        <p:spPr bwMode="auto">
          <a:xfrm>
            <a:off x="3048000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/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blipFill>
                <a:blip r:embed="rId3"/>
                <a:stretch>
                  <a:fillRect l="-103636" t="-110448" r="-47273" b="-1462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6B584-6FB0-5944-9FCE-C7DB9B6ED3A9}"/>
              </a:ext>
            </a:extLst>
          </p:cNvPr>
          <p:cNvCxnSpPr/>
          <p:nvPr/>
        </p:nvCxnSpPr>
        <p:spPr bwMode="auto">
          <a:xfrm>
            <a:off x="5757862" y="5804797"/>
            <a:ext cx="814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237603-9D33-3A45-BF40-30B97901766B}"/>
              </a:ext>
            </a:extLst>
          </p:cNvPr>
          <p:cNvCxnSpPr>
            <a:cxnSpLocks/>
          </p:cNvCxnSpPr>
          <p:nvPr/>
        </p:nvCxnSpPr>
        <p:spPr bwMode="auto">
          <a:xfrm>
            <a:off x="5162550" y="5106941"/>
            <a:ext cx="0" cy="345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7C050-5DF4-364D-96E3-C6D03F01D5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8125" y="5106941"/>
            <a:ext cx="4924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6FF6E1-AA72-A741-A33E-8B5C0C401672}"/>
              </a:ext>
            </a:extLst>
          </p:cNvPr>
          <p:cNvSpPr txBox="1"/>
          <p:nvPr/>
        </p:nvSpPr>
        <p:spPr>
          <a:xfrm>
            <a:off x="150031" y="473844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BD439-B32C-EC4C-8CFC-64BD817A8167}"/>
              </a:ext>
            </a:extLst>
          </p:cNvPr>
          <p:cNvSpPr/>
          <p:nvPr/>
        </p:nvSpPr>
        <p:spPr bwMode="auto">
          <a:xfrm>
            <a:off x="6572250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83B8F-85C5-5349-88F3-AED2B9C5F0CA}"/>
              </a:ext>
            </a:extLst>
          </p:cNvPr>
          <p:cNvSpPr txBox="1"/>
          <p:nvPr/>
        </p:nvSpPr>
        <p:spPr>
          <a:xfrm>
            <a:off x="6630162" y="5439811"/>
            <a:ext cx="10823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to</a:t>
            </a:r>
            <a:br>
              <a:rPr lang="en-US" dirty="0"/>
            </a:br>
            <a:r>
              <a:rPr lang="en-US" sz="1800" dirty="0"/>
              <a:t>[0, 1023]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4F760-2375-1146-BAA3-D877C13EF32F}"/>
              </a:ext>
            </a:extLst>
          </p:cNvPr>
          <p:cNvSpPr txBox="1"/>
          <p:nvPr/>
        </p:nvSpPr>
        <p:spPr>
          <a:xfrm>
            <a:off x="7791450" y="5477911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recon-</a:t>
            </a:r>
            <a:br>
              <a:rPr lang="en-US" dirty="0"/>
            </a:br>
            <a:r>
              <a:rPr lang="en-US" dirty="0" err="1"/>
              <a:t>struction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007A9-9A53-6E47-8B49-9B228DCCC49B}"/>
              </a:ext>
            </a:extLst>
          </p:cNvPr>
          <p:cNvCxnSpPr/>
          <p:nvPr/>
        </p:nvCxnSpPr>
        <p:spPr bwMode="auto">
          <a:xfrm>
            <a:off x="7686675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1972DCE-5039-204A-9FF5-9FC40141D7D8}"/>
              </a:ext>
            </a:extLst>
          </p:cNvPr>
          <p:cNvSpPr/>
          <p:nvPr/>
        </p:nvSpPr>
        <p:spPr bwMode="auto">
          <a:xfrm>
            <a:off x="922986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41EDA2-3855-8844-B919-2D9F765F45D4}"/>
              </a:ext>
            </a:extLst>
          </p:cNvPr>
          <p:cNvSpPr/>
          <p:nvPr/>
        </p:nvSpPr>
        <p:spPr bwMode="auto">
          <a:xfrm>
            <a:off x="956552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A84C91-258A-F442-9A5E-151AF1F434B9}"/>
              </a:ext>
            </a:extLst>
          </p:cNvPr>
          <p:cNvSpPr/>
          <p:nvPr/>
        </p:nvSpPr>
        <p:spPr bwMode="auto">
          <a:xfrm>
            <a:off x="922986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D7F884-D988-2243-B3E4-D59FE224A3E2}"/>
              </a:ext>
            </a:extLst>
          </p:cNvPr>
          <p:cNvSpPr/>
          <p:nvPr/>
        </p:nvSpPr>
        <p:spPr bwMode="auto">
          <a:xfrm>
            <a:off x="956552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C8D8B5-8B84-6044-97E4-5DA384892F88}"/>
              </a:ext>
            </a:extLst>
          </p:cNvPr>
          <p:cNvSpPr/>
          <p:nvPr/>
        </p:nvSpPr>
        <p:spPr bwMode="auto">
          <a:xfrm>
            <a:off x="990119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0CB119-A4CA-394F-9185-DADACEA0C504}"/>
              </a:ext>
            </a:extLst>
          </p:cNvPr>
          <p:cNvSpPr/>
          <p:nvPr/>
        </p:nvSpPr>
        <p:spPr bwMode="auto">
          <a:xfrm>
            <a:off x="1023685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785017-71ED-B44D-99EE-D40B3C75468F}"/>
              </a:ext>
            </a:extLst>
          </p:cNvPr>
          <p:cNvSpPr/>
          <p:nvPr/>
        </p:nvSpPr>
        <p:spPr bwMode="auto">
          <a:xfrm>
            <a:off x="990119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44D9B8-16CC-3943-82DB-20286F33CE03}"/>
              </a:ext>
            </a:extLst>
          </p:cNvPr>
          <p:cNvSpPr/>
          <p:nvPr/>
        </p:nvSpPr>
        <p:spPr bwMode="auto">
          <a:xfrm>
            <a:off x="1023685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92AFD7-1A44-2744-AF25-CD860940FF93}"/>
              </a:ext>
            </a:extLst>
          </p:cNvPr>
          <p:cNvSpPr/>
          <p:nvPr/>
        </p:nvSpPr>
        <p:spPr bwMode="auto">
          <a:xfrm>
            <a:off x="922986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E13B5D-9C62-B746-8D06-06D2CD4C4B12}"/>
              </a:ext>
            </a:extLst>
          </p:cNvPr>
          <p:cNvSpPr/>
          <p:nvPr/>
        </p:nvSpPr>
        <p:spPr bwMode="auto">
          <a:xfrm>
            <a:off x="956552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4AC1FD-A779-C645-8BEA-5D3573EEE5DA}"/>
              </a:ext>
            </a:extLst>
          </p:cNvPr>
          <p:cNvSpPr/>
          <p:nvPr/>
        </p:nvSpPr>
        <p:spPr bwMode="auto">
          <a:xfrm>
            <a:off x="922986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546CDA-BAE8-5C48-BBD2-D3B589DD09CC}"/>
              </a:ext>
            </a:extLst>
          </p:cNvPr>
          <p:cNvSpPr/>
          <p:nvPr/>
        </p:nvSpPr>
        <p:spPr bwMode="auto">
          <a:xfrm>
            <a:off x="956552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0C5714-5D60-AE47-8089-CC466EEEDC28}"/>
              </a:ext>
            </a:extLst>
          </p:cNvPr>
          <p:cNvSpPr/>
          <p:nvPr/>
        </p:nvSpPr>
        <p:spPr bwMode="auto">
          <a:xfrm>
            <a:off x="990119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9B088C-CD19-474A-B843-DD663F1A01D5}"/>
              </a:ext>
            </a:extLst>
          </p:cNvPr>
          <p:cNvSpPr/>
          <p:nvPr/>
        </p:nvSpPr>
        <p:spPr bwMode="auto">
          <a:xfrm>
            <a:off x="1023685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A7874D-6DE3-9342-8B1C-904ED21D2609}"/>
              </a:ext>
            </a:extLst>
          </p:cNvPr>
          <p:cNvSpPr/>
          <p:nvPr/>
        </p:nvSpPr>
        <p:spPr bwMode="auto">
          <a:xfrm>
            <a:off x="990119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2EDD8B-40D4-CB41-A74D-EBFF98EAA057}"/>
              </a:ext>
            </a:extLst>
          </p:cNvPr>
          <p:cNvSpPr/>
          <p:nvPr/>
        </p:nvSpPr>
        <p:spPr bwMode="auto">
          <a:xfrm>
            <a:off x="1023685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9FD8AF-5F29-B64F-94BA-897429121085}"/>
              </a:ext>
            </a:extLst>
          </p:cNvPr>
          <p:cNvSpPr/>
          <p:nvPr/>
        </p:nvSpPr>
        <p:spPr bwMode="auto">
          <a:xfrm>
            <a:off x="9229864" y="2580043"/>
            <a:ext cx="1342660" cy="13426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DD96E1-9869-2847-A28F-F331CA164FD2}"/>
              </a:ext>
            </a:extLst>
          </p:cNvPr>
          <p:cNvSpPr txBox="1"/>
          <p:nvPr/>
        </p:nvSpPr>
        <p:spPr bwMode="auto">
          <a:xfrm>
            <a:off x="10069025" y="1225590"/>
            <a:ext cx="1471649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Before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predict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 block…</a:t>
            </a: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6AECD15C-205C-AE40-946D-7591E5022423}"/>
              </a:ext>
            </a:extLst>
          </p:cNvPr>
          <p:cNvSpPr/>
          <p:nvPr/>
        </p:nvSpPr>
        <p:spPr bwMode="auto">
          <a:xfrm rot="17895275" flipH="1">
            <a:off x="9917393" y="2382150"/>
            <a:ext cx="600501" cy="39578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362-0AE0-A148-B353-45473A611F49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1" cy="2159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50FF3-5982-0349-BB64-90A69B7E5E7D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80515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C2FC9FC-7A4B-C749-A6AE-B28B699E870F}"/>
              </a:ext>
            </a:extLst>
          </p:cNvPr>
          <p:cNvCxnSpPr/>
          <p:nvPr/>
        </p:nvCxnSpPr>
        <p:spPr bwMode="auto">
          <a:xfrm>
            <a:off x="8726366" y="4498067"/>
            <a:ext cx="0" cy="13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364BD51B-85C2-084C-B5B6-041F1ACC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4150"/>
            <a:ext cx="2743200" cy="365125"/>
          </a:xfrm>
        </p:spPr>
        <p:txBody>
          <a:bodyPr/>
          <a:lstStyle/>
          <a:p>
            <a:fld id="{07BF531C-186E-C442-940C-204E157681B4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69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0826-C608-6E4D-898A-1B531D67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that help with ringing in Versatile Video Coding (VVC)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832E-4626-3141-A380-3B94575AB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5293578" cy="4392612"/>
          </a:xfrm>
        </p:spPr>
        <p:txBody>
          <a:bodyPr/>
          <a:lstStyle/>
          <a:p>
            <a:r>
              <a:rPr lang="en-US" dirty="0"/>
              <a:t>Sample adaptive offset (SAO): Identifies certain samples using patterns or value range and adds a signaled offset.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Adaptive loop filtering (ALF): Identifies certain samples using gradients and activity and applies a signaled filter.</a:t>
            </a:r>
          </a:p>
          <a:p>
            <a:endParaRPr lang="en-US" dirty="0"/>
          </a:p>
          <a:p>
            <a:r>
              <a:rPr lang="en-US" dirty="0"/>
              <a:t>The idea is to improve this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3A2AC-69AF-D94E-B320-775A2838E7A0}"/>
              </a:ext>
            </a:extLst>
          </p:cNvPr>
          <p:cNvPicPr/>
          <p:nvPr/>
        </p:nvPicPr>
        <p:blipFill rotWithShape="1">
          <a:blip r:embed="rId2"/>
          <a:srcRect l="15634"/>
          <a:stretch/>
        </p:blipFill>
        <p:spPr>
          <a:xfrm>
            <a:off x="6802461" y="1981153"/>
            <a:ext cx="4060779" cy="1168400"/>
          </a:xfrm>
          <a:prstGeom prst="rect">
            <a:avLst/>
          </a:prstGeom>
        </p:spPr>
      </p:pic>
      <p:pic>
        <p:nvPicPr>
          <p:cNvPr id="5" name="Picture 4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C5B20C6C-ACC3-CD40-875F-917E18FA0DD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/>
          <a:stretch/>
        </p:blipFill>
        <p:spPr bwMode="auto">
          <a:xfrm>
            <a:off x="7906702" y="3573368"/>
            <a:ext cx="1852295" cy="1834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ADD78-23FF-1A48-B64D-AFC73825181F}"/>
              </a:ext>
            </a:extLst>
          </p:cNvPr>
          <p:cNvSpPr txBox="1"/>
          <p:nvPr/>
        </p:nvSpPr>
        <p:spPr bwMode="auto">
          <a:xfrm>
            <a:off x="7342496" y="546735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ALF filter support for luma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61D51-F6A5-0D4E-B009-268E4444E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94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CF20-921F-534D-BAC3-F37949A1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#3: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the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path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8598-0B70-9646-8222-EB463B4C18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6150737" cy="4392612"/>
          </a:xfrm>
        </p:spPr>
        <p:txBody>
          <a:bodyPr/>
          <a:lstStyle/>
          <a:p>
            <a:r>
              <a:rPr lang="sv-SE" dirty="0"/>
              <a:t>For intra blocks,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the </a:t>
            </a:r>
            <a:r>
              <a:rPr lang="sv-SE" dirty="0" err="1"/>
              <a:t>filtered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previous</a:t>
            </a:r>
            <a:r>
              <a:rPr lang="sv-SE" dirty="0"/>
              <a:t> block to get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block</a:t>
            </a:r>
          </a:p>
          <a:p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bottleneck</a:t>
            </a:r>
            <a:r>
              <a:rPr lang="sv-SE" dirty="0"/>
              <a:t> in </a:t>
            </a:r>
            <a:r>
              <a:rPr lang="sv-SE" dirty="0" err="1"/>
              <a:t>some</a:t>
            </a:r>
            <a:r>
              <a:rPr lang="sv-SE" dirty="0"/>
              <a:t> hardware implementations.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574066-C3E4-9A43-B538-43C5CDBDBA10}"/>
              </a:ext>
            </a:extLst>
          </p:cNvPr>
          <p:cNvGrpSpPr/>
          <p:nvPr/>
        </p:nvGrpSpPr>
        <p:grpSpPr>
          <a:xfrm>
            <a:off x="1919287" y="5452372"/>
            <a:ext cx="1133475" cy="714375"/>
            <a:chOff x="1247775" y="3181350"/>
            <a:chExt cx="1133475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D80BB-E360-A04D-BFCC-24077AED46F5}"/>
                </a:ext>
              </a:extLst>
            </p:cNvPr>
            <p:cNvSpPr/>
            <p:nvPr/>
          </p:nvSpPr>
          <p:spPr bwMode="auto">
            <a:xfrm>
              <a:off x="1247775" y="3181350"/>
              <a:ext cx="1133475" cy="71437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08F14A0-C442-B647-8153-E75DF4EA07DB}"/>
                    </a:ext>
                  </a:extLst>
                </p:cNvPr>
                <p:cNvSpPr txBox="1"/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5DC19E-DEC7-0348-AFDB-6AEDBE4A485A}"/>
              </a:ext>
            </a:extLst>
          </p:cNvPr>
          <p:cNvSpPr/>
          <p:nvPr/>
        </p:nvSpPr>
        <p:spPr bwMode="auto">
          <a:xfrm>
            <a:off x="4624387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09563-0AEE-5245-8A47-4A3EDA5803DA}"/>
              </a:ext>
            </a:extLst>
          </p:cNvPr>
          <p:cNvSpPr txBox="1"/>
          <p:nvPr/>
        </p:nvSpPr>
        <p:spPr>
          <a:xfrm>
            <a:off x="161925" y="5490472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</a:t>
            </a:r>
            <a:br>
              <a:rPr lang="en-US" dirty="0"/>
            </a:br>
            <a:r>
              <a:rPr lang="en-US" dirty="0"/>
              <a:t>coefficients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01B98A-14E0-C940-9647-80D9541C03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25" y="5804797"/>
            <a:ext cx="1743075" cy="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6B80D7-AB84-EF4B-81C0-11B058A8575B}"/>
              </a:ext>
            </a:extLst>
          </p:cNvPr>
          <p:cNvSpPr txBox="1"/>
          <p:nvPr/>
        </p:nvSpPr>
        <p:spPr>
          <a:xfrm>
            <a:off x="3190875" y="5490472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decoded</a:t>
            </a:r>
            <a:br>
              <a:rPr lang="en-US" dirty="0"/>
            </a:br>
            <a:r>
              <a:rPr lang="en-US" dirty="0"/>
              <a:t>residual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51F13-F083-A842-B226-927DF558721A}"/>
              </a:ext>
            </a:extLst>
          </p:cNvPr>
          <p:cNvCxnSpPr/>
          <p:nvPr/>
        </p:nvCxnSpPr>
        <p:spPr bwMode="auto">
          <a:xfrm>
            <a:off x="3048000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/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blipFill>
                <a:blip r:embed="rId3"/>
                <a:stretch>
                  <a:fillRect l="-103636" t="-110448" r="-47273" b="-1462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6B584-6FB0-5944-9FCE-C7DB9B6ED3A9}"/>
              </a:ext>
            </a:extLst>
          </p:cNvPr>
          <p:cNvCxnSpPr/>
          <p:nvPr/>
        </p:nvCxnSpPr>
        <p:spPr bwMode="auto">
          <a:xfrm>
            <a:off x="5757862" y="5804797"/>
            <a:ext cx="814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237603-9D33-3A45-BF40-30B97901766B}"/>
              </a:ext>
            </a:extLst>
          </p:cNvPr>
          <p:cNvCxnSpPr>
            <a:cxnSpLocks/>
          </p:cNvCxnSpPr>
          <p:nvPr/>
        </p:nvCxnSpPr>
        <p:spPr bwMode="auto">
          <a:xfrm>
            <a:off x="5162550" y="5106941"/>
            <a:ext cx="0" cy="345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7C050-5DF4-364D-96E3-C6D03F01D5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8125" y="5106941"/>
            <a:ext cx="4924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6FF6E1-AA72-A741-A33E-8B5C0C401672}"/>
              </a:ext>
            </a:extLst>
          </p:cNvPr>
          <p:cNvSpPr txBox="1"/>
          <p:nvPr/>
        </p:nvSpPr>
        <p:spPr>
          <a:xfrm>
            <a:off x="150031" y="473844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BD439-B32C-EC4C-8CFC-64BD817A8167}"/>
              </a:ext>
            </a:extLst>
          </p:cNvPr>
          <p:cNvSpPr/>
          <p:nvPr/>
        </p:nvSpPr>
        <p:spPr bwMode="auto">
          <a:xfrm>
            <a:off x="6572250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83B8F-85C5-5349-88F3-AED2B9C5F0CA}"/>
              </a:ext>
            </a:extLst>
          </p:cNvPr>
          <p:cNvSpPr txBox="1"/>
          <p:nvPr/>
        </p:nvSpPr>
        <p:spPr>
          <a:xfrm>
            <a:off x="6630162" y="5439811"/>
            <a:ext cx="10823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to</a:t>
            </a:r>
            <a:br>
              <a:rPr lang="en-US" dirty="0"/>
            </a:br>
            <a:r>
              <a:rPr lang="en-US" sz="1800" dirty="0"/>
              <a:t>[0, 1023]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4F760-2375-1146-BAA3-D877C13EF32F}"/>
              </a:ext>
            </a:extLst>
          </p:cNvPr>
          <p:cNvSpPr txBox="1"/>
          <p:nvPr/>
        </p:nvSpPr>
        <p:spPr>
          <a:xfrm>
            <a:off x="7791450" y="5477911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recon-</a:t>
            </a:r>
            <a:br>
              <a:rPr lang="en-US" dirty="0"/>
            </a:br>
            <a:r>
              <a:rPr lang="en-US" dirty="0" err="1"/>
              <a:t>struction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007A9-9A53-6E47-8B49-9B228DCCC49B}"/>
              </a:ext>
            </a:extLst>
          </p:cNvPr>
          <p:cNvCxnSpPr/>
          <p:nvPr/>
        </p:nvCxnSpPr>
        <p:spPr bwMode="auto">
          <a:xfrm>
            <a:off x="7686675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D0695-F714-DD43-A27C-954E621BC727}"/>
              </a:ext>
            </a:extLst>
          </p:cNvPr>
          <p:cNvSpPr/>
          <p:nvPr/>
        </p:nvSpPr>
        <p:spPr bwMode="auto">
          <a:xfrm>
            <a:off x="788720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19CC6-C31B-DE4D-B3C9-E46CD0D5D825}"/>
              </a:ext>
            </a:extLst>
          </p:cNvPr>
          <p:cNvSpPr/>
          <p:nvPr/>
        </p:nvSpPr>
        <p:spPr bwMode="auto">
          <a:xfrm>
            <a:off x="822286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CD6365-8E51-194A-9560-9329A9D91B87}"/>
              </a:ext>
            </a:extLst>
          </p:cNvPr>
          <p:cNvSpPr/>
          <p:nvPr/>
        </p:nvSpPr>
        <p:spPr bwMode="auto">
          <a:xfrm>
            <a:off x="788720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64BC2E-D496-0445-A63E-35C863A6437A}"/>
              </a:ext>
            </a:extLst>
          </p:cNvPr>
          <p:cNvSpPr/>
          <p:nvPr/>
        </p:nvSpPr>
        <p:spPr bwMode="auto">
          <a:xfrm>
            <a:off x="822286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DDF64F-81C7-6042-AF9C-16803560341B}"/>
              </a:ext>
            </a:extLst>
          </p:cNvPr>
          <p:cNvSpPr/>
          <p:nvPr/>
        </p:nvSpPr>
        <p:spPr bwMode="auto">
          <a:xfrm>
            <a:off x="855853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A82928-D2D9-0B49-A9C8-7EA4F5E78A6A}"/>
              </a:ext>
            </a:extLst>
          </p:cNvPr>
          <p:cNvSpPr/>
          <p:nvPr/>
        </p:nvSpPr>
        <p:spPr bwMode="auto">
          <a:xfrm>
            <a:off x="889419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3E6BD0-C422-C042-8A0E-9CCA8871264A}"/>
              </a:ext>
            </a:extLst>
          </p:cNvPr>
          <p:cNvSpPr/>
          <p:nvPr/>
        </p:nvSpPr>
        <p:spPr bwMode="auto">
          <a:xfrm>
            <a:off x="855853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6F0F72-7C79-2F46-8140-220FFC014A54}"/>
              </a:ext>
            </a:extLst>
          </p:cNvPr>
          <p:cNvSpPr/>
          <p:nvPr/>
        </p:nvSpPr>
        <p:spPr bwMode="auto">
          <a:xfrm>
            <a:off x="889419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8E3F3D-3D8A-6249-86BD-305B8C799B25}"/>
              </a:ext>
            </a:extLst>
          </p:cNvPr>
          <p:cNvSpPr/>
          <p:nvPr/>
        </p:nvSpPr>
        <p:spPr bwMode="auto">
          <a:xfrm>
            <a:off x="788720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3FD222-9D17-254E-8D80-950CDDF999A1}"/>
              </a:ext>
            </a:extLst>
          </p:cNvPr>
          <p:cNvSpPr/>
          <p:nvPr/>
        </p:nvSpPr>
        <p:spPr bwMode="auto">
          <a:xfrm>
            <a:off x="822286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F94275-FFDA-E946-8B71-295C0716184E}"/>
              </a:ext>
            </a:extLst>
          </p:cNvPr>
          <p:cNvSpPr/>
          <p:nvPr/>
        </p:nvSpPr>
        <p:spPr bwMode="auto">
          <a:xfrm>
            <a:off x="788720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D47A38-6875-A64B-83C7-49DB5D751150}"/>
              </a:ext>
            </a:extLst>
          </p:cNvPr>
          <p:cNvSpPr/>
          <p:nvPr/>
        </p:nvSpPr>
        <p:spPr bwMode="auto">
          <a:xfrm>
            <a:off x="822286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7AD097-9FE6-1B43-8FB3-0F1A3589E6A0}"/>
              </a:ext>
            </a:extLst>
          </p:cNvPr>
          <p:cNvSpPr/>
          <p:nvPr/>
        </p:nvSpPr>
        <p:spPr bwMode="auto">
          <a:xfrm>
            <a:off x="855853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6B28DA-5AB7-B943-9B82-155F3B150C78}"/>
              </a:ext>
            </a:extLst>
          </p:cNvPr>
          <p:cNvSpPr/>
          <p:nvPr/>
        </p:nvSpPr>
        <p:spPr bwMode="auto">
          <a:xfrm>
            <a:off x="889419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BF6F0-D770-594A-8025-BD9E1EFDF23B}"/>
              </a:ext>
            </a:extLst>
          </p:cNvPr>
          <p:cNvSpPr/>
          <p:nvPr/>
        </p:nvSpPr>
        <p:spPr bwMode="auto">
          <a:xfrm>
            <a:off x="855853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944B22-9904-0A49-A816-22C1E28B5CE2}"/>
              </a:ext>
            </a:extLst>
          </p:cNvPr>
          <p:cNvSpPr/>
          <p:nvPr/>
        </p:nvSpPr>
        <p:spPr bwMode="auto">
          <a:xfrm>
            <a:off x="889419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24D5D1-4EAE-AD45-967D-6C2E65EA067A}"/>
              </a:ext>
            </a:extLst>
          </p:cNvPr>
          <p:cNvSpPr/>
          <p:nvPr/>
        </p:nvSpPr>
        <p:spPr bwMode="auto">
          <a:xfrm>
            <a:off x="7887204" y="2580043"/>
            <a:ext cx="1342660" cy="13426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972DCE-5039-204A-9FF5-9FC40141D7D8}"/>
              </a:ext>
            </a:extLst>
          </p:cNvPr>
          <p:cNvSpPr/>
          <p:nvPr/>
        </p:nvSpPr>
        <p:spPr bwMode="auto">
          <a:xfrm>
            <a:off x="922986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41EDA2-3855-8844-B919-2D9F765F45D4}"/>
              </a:ext>
            </a:extLst>
          </p:cNvPr>
          <p:cNvSpPr/>
          <p:nvPr/>
        </p:nvSpPr>
        <p:spPr bwMode="auto">
          <a:xfrm>
            <a:off x="956552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A84C91-258A-F442-9A5E-151AF1F434B9}"/>
              </a:ext>
            </a:extLst>
          </p:cNvPr>
          <p:cNvSpPr/>
          <p:nvPr/>
        </p:nvSpPr>
        <p:spPr bwMode="auto">
          <a:xfrm>
            <a:off x="922986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D7F884-D988-2243-B3E4-D59FE224A3E2}"/>
              </a:ext>
            </a:extLst>
          </p:cNvPr>
          <p:cNvSpPr/>
          <p:nvPr/>
        </p:nvSpPr>
        <p:spPr bwMode="auto">
          <a:xfrm>
            <a:off x="956552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C8D8B5-8B84-6044-97E4-5DA384892F88}"/>
              </a:ext>
            </a:extLst>
          </p:cNvPr>
          <p:cNvSpPr/>
          <p:nvPr/>
        </p:nvSpPr>
        <p:spPr bwMode="auto">
          <a:xfrm>
            <a:off x="990119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0CB119-A4CA-394F-9185-DADACEA0C504}"/>
              </a:ext>
            </a:extLst>
          </p:cNvPr>
          <p:cNvSpPr/>
          <p:nvPr/>
        </p:nvSpPr>
        <p:spPr bwMode="auto">
          <a:xfrm>
            <a:off x="1023685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785017-71ED-B44D-99EE-D40B3C75468F}"/>
              </a:ext>
            </a:extLst>
          </p:cNvPr>
          <p:cNvSpPr/>
          <p:nvPr/>
        </p:nvSpPr>
        <p:spPr bwMode="auto">
          <a:xfrm>
            <a:off x="990119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44D9B8-16CC-3943-82DB-20286F33CE03}"/>
              </a:ext>
            </a:extLst>
          </p:cNvPr>
          <p:cNvSpPr/>
          <p:nvPr/>
        </p:nvSpPr>
        <p:spPr bwMode="auto">
          <a:xfrm>
            <a:off x="1023685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92AFD7-1A44-2744-AF25-CD860940FF93}"/>
              </a:ext>
            </a:extLst>
          </p:cNvPr>
          <p:cNvSpPr/>
          <p:nvPr/>
        </p:nvSpPr>
        <p:spPr bwMode="auto">
          <a:xfrm>
            <a:off x="922986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E13B5D-9C62-B746-8D06-06D2CD4C4B12}"/>
              </a:ext>
            </a:extLst>
          </p:cNvPr>
          <p:cNvSpPr/>
          <p:nvPr/>
        </p:nvSpPr>
        <p:spPr bwMode="auto">
          <a:xfrm>
            <a:off x="956552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4AC1FD-A779-C645-8BEA-5D3573EEE5DA}"/>
              </a:ext>
            </a:extLst>
          </p:cNvPr>
          <p:cNvSpPr/>
          <p:nvPr/>
        </p:nvSpPr>
        <p:spPr bwMode="auto">
          <a:xfrm>
            <a:off x="922986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546CDA-BAE8-5C48-BBD2-D3B589DD09CC}"/>
              </a:ext>
            </a:extLst>
          </p:cNvPr>
          <p:cNvSpPr/>
          <p:nvPr/>
        </p:nvSpPr>
        <p:spPr bwMode="auto">
          <a:xfrm>
            <a:off x="956552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0C5714-5D60-AE47-8089-CC466EEEDC28}"/>
              </a:ext>
            </a:extLst>
          </p:cNvPr>
          <p:cNvSpPr/>
          <p:nvPr/>
        </p:nvSpPr>
        <p:spPr bwMode="auto">
          <a:xfrm>
            <a:off x="990119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9B088C-CD19-474A-B843-DD663F1A01D5}"/>
              </a:ext>
            </a:extLst>
          </p:cNvPr>
          <p:cNvSpPr/>
          <p:nvPr/>
        </p:nvSpPr>
        <p:spPr bwMode="auto">
          <a:xfrm>
            <a:off x="1023685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A7874D-6DE3-9342-8B1C-904ED21D2609}"/>
              </a:ext>
            </a:extLst>
          </p:cNvPr>
          <p:cNvSpPr/>
          <p:nvPr/>
        </p:nvSpPr>
        <p:spPr bwMode="auto">
          <a:xfrm>
            <a:off x="990119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2EDD8B-40D4-CB41-A74D-EBFF98EAA057}"/>
              </a:ext>
            </a:extLst>
          </p:cNvPr>
          <p:cNvSpPr/>
          <p:nvPr/>
        </p:nvSpPr>
        <p:spPr bwMode="auto">
          <a:xfrm>
            <a:off x="1023685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9FD8AF-5F29-B64F-94BA-897429121085}"/>
              </a:ext>
            </a:extLst>
          </p:cNvPr>
          <p:cNvSpPr/>
          <p:nvPr/>
        </p:nvSpPr>
        <p:spPr bwMode="auto">
          <a:xfrm>
            <a:off x="9229864" y="2580043"/>
            <a:ext cx="1342660" cy="13426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6791320-62BF-684E-ABF7-114BD2E4EFEE}"/>
              </a:ext>
            </a:extLst>
          </p:cNvPr>
          <p:cNvCxnSpPr>
            <a:cxnSpLocks/>
          </p:cNvCxnSpPr>
          <p:nvPr/>
        </p:nvCxnSpPr>
        <p:spPr bwMode="auto">
          <a:xfrm>
            <a:off x="9073791" y="2747877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B5ECA69-DEF4-A04A-8775-84DC5C1C5D22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064050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F8423B-EFAF-AD4D-A53A-EAC445A0AE13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391597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B1F7474-08AB-0642-AA64-532FD2C57867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705495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B0D4E66-4498-624F-BBEE-F9B6029E15B2}"/>
              </a:ext>
            </a:extLst>
          </p:cNvPr>
          <p:cNvSpPr txBox="1"/>
          <p:nvPr/>
        </p:nvSpPr>
        <p:spPr bwMode="auto">
          <a:xfrm>
            <a:off x="7692005" y="1225590"/>
            <a:ext cx="163773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… </a:t>
            </a:r>
            <a:r>
              <a:rPr lang="sv-SE" sz="2000" dirty="0" err="1"/>
              <a:t>this</a:t>
            </a:r>
            <a:r>
              <a:rPr lang="sv-SE" sz="2000" dirty="0"/>
              <a:t> block must be </a:t>
            </a:r>
            <a:r>
              <a:rPr lang="sv-SE" sz="2000" dirty="0" err="1"/>
              <a:t>finished</a:t>
            </a:r>
            <a:r>
              <a:rPr lang="sv-SE" sz="2000" dirty="0"/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DD96E1-9869-2847-A28F-F331CA164FD2}"/>
              </a:ext>
            </a:extLst>
          </p:cNvPr>
          <p:cNvSpPr txBox="1"/>
          <p:nvPr/>
        </p:nvSpPr>
        <p:spPr bwMode="auto">
          <a:xfrm>
            <a:off x="10069025" y="1225590"/>
            <a:ext cx="1471649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Before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predict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 block…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FFD01DD6-CE94-8F44-84C0-30868ABFEA61}"/>
              </a:ext>
            </a:extLst>
          </p:cNvPr>
          <p:cNvSpPr/>
          <p:nvPr/>
        </p:nvSpPr>
        <p:spPr bwMode="auto">
          <a:xfrm rot="3704725">
            <a:off x="7922618" y="2382150"/>
            <a:ext cx="600501" cy="39578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6AECD15C-205C-AE40-946D-7591E5022423}"/>
              </a:ext>
            </a:extLst>
          </p:cNvPr>
          <p:cNvSpPr/>
          <p:nvPr/>
        </p:nvSpPr>
        <p:spPr bwMode="auto">
          <a:xfrm rot="17895275" flipH="1">
            <a:off x="9917393" y="2382150"/>
            <a:ext cx="600501" cy="39578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362-0AE0-A148-B353-45473A611F49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1" cy="2159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50FF3-5982-0349-BB64-90A69B7E5E7D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80515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C2FC9FC-7A4B-C749-A6AE-B28B699E870F}"/>
              </a:ext>
            </a:extLst>
          </p:cNvPr>
          <p:cNvCxnSpPr/>
          <p:nvPr/>
        </p:nvCxnSpPr>
        <p:spPr bwMode="auto">
          <a:xfrm>
            <a:off x="8726366" y="4498067"/>
            <a:ext cx="0" cy="13067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364BD51B-85C2-084C-B5B6-041F1ACC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85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CF20-921F-534D-BAC3-F37949A1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#3: 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the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path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8598-0B70-9646-8222-EB463B4C18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6150737" cy="4392612"/>
          </a:xfrm>
        </p:spPr>
        <p:txBody>
          <a:bodyPr/>
          <a:lstStyle/>
          <a:p>
            <a:r>
              <a:rPr lang="sv-SE" dirty="0"/>
              <a:t>For intra blocks,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the </a:t>
            </a:r>
            <a:r>
              <a:rPr lang="sv-SE" dirty="0" err="1"/>
              <a:t>filtered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previous</a:t>
            </a:r>
            <a:r>
              <a:rPr lang="sv-SE" dirty="0"/>
              <a:t> block to get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block</a:t>
            </a:r>
          </a:p>
          <a:p>
            <a:r>
              <a:rPr lang="sv-SE" dirty="0" err="1"/>
              <a:t>This</a:t>
            </a:r>
            <a:r>
              <a:rPr lang="sv-SE" dirty="0"/>
              <a:t> is a </a:t>
            </a:r>
            <a:r>
              <a:rPr lang="sv-SE" dirty="0" err="1"/>
              <a:t>bottleneck</a:t>
            </a:r>
            <a:r>
              <a:rPr lang="sv-SE" dirty="0"/>
              <a:t> in </a:t>
            </a:r>
            <a:r>
              <a:rPr lang="sv-SE" dirty="0" err="1"/>
              <a:t>some</a:t>
            </a:r>
            <a:r>
              <a:rPr lang="sv-SE" dirty="0"/>
              <a:t> hardware implementations.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574066-C3E4-9A43-B538-43C5CDBDBA10}"/>
              </a:ext>
            </a:extLst>
          </p:cNvPr>
          <p:cNvGrpSpPr/>
          <p:nvPr/>
        </p:nvGrpSpPr>
        <p:grpSpPr>
          <a:xfrm>
            <a:off x="1919287" y="5452372"/>
            <a:ext cx="1133475" cy="714375"/>
            <a:chOff x="1247775" y="3181350"/>
            <a:chExt cx="1133475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6D80BB-E360-A04D-BFCC-24077AED46F5}"/>
                </a:ext>
              </a:extLst>
            </p:cNvPr>
            <p:cNvSpPr/>
            <p:nvPr/>
          </p:nvSpPr>
          <p:spPr bwMode="auto">
            <a:xfrm>
              <a:off x="1247775" y="3181350"/>
              <a:ext cx="1133475" cy="71437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08F14A0-C442-B647-8153-E75DF4EA07DB}"/>
                    </a:ext>
                  </a:extLst>
                </p:cNvPr>
                <p:cNvSpPr txBox="1"/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sv-SE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00" y="3324225"/>
                  <a:ext cx="677172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5DC19E-DEC7-0348-AFDB-6AEDBE4A485A}"/>
              </a:ext>
            </a:extLst>
          </p:cNvPr>
          <p:cNvSpPr/>
          <p:nvPr/>
        </p:nvSpPr>
        <p:spPr bwMode="auto">
          <a:xfrm>
            <a:off x="4624387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09563-0AEE-5245-8A47-4A3EDA5803DA}"/>
              </a:ext>
            </a:extLst>
          </p:cNvPr>
          <p:cNvSpPr txBox="1"/>
          <p:nvPr/>
        </p:nvSpPr>
        <p:spPr>
          <a:xfrm>
            <a:off x="161925" y="5490472"/>
            <a:ext cx="146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</a:t>
            </a:r>
            <a:br>
              <a:rPr lang="en-US" dirty="0"/>
            </a:br>
            <a:r>
              <a:rPr lang="en-US" dirty="0"/>
              <a:t>coefficients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01B98A-14E0-C940-9647-80D9541C03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925" y="5804797"/>
            <a:ext cx="1743075" cy="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6B80D7-AB84-EF4B-81C0-11B058A8575B}"/>
              </a:ext>
            </a:extLst>
          </p:cNvPr>
          <p:cNvSpPr txBox="1"/>
          <p:nvPr/>
        </p:nvSpPr>
        <p:spPr>
          <a:xfrm>
            <a:off x="3190875" y="5490472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decoded</a:t>
            </a:r>
            <a:br>
              <a:rPr lang="en-US" dirty="0"/>
            </a:br>
            <a:r>
              <a:rPr lang="en-US" dirty="0"/>
              <a:t>residual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51F13-F083-A842-B226-927DF558721A}"/>
              </a:ext>
            </a:extLst>
          </p:cNvPr>
          <p:cNvCxnSpPr/>
          <p:nvPr/>
        </p:nvCxnSpPr>
        <p:spPr bwMode="auto">
          <a:xfrm>
            <a:off x="3048000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/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v-SE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D55A65-5377-3547-BE41-9A37364D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5385964"/>
                <a:ext cx="694100" cy="837665"/>
              </a:xfrm>
              <a:prstGeom prst="rect">
                <a:avLst/>
              </a:prstGeom>
              <a:blipFill>
                <a:blip r:embed="rId3"/>
                <a:stretch>
                  <a:fillRect l="-103636" t="-110448" r="-47273" b="-1462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6B584-6FB0-5944-9FCE-C7DB9B6ED3A9}"/>
              </a:ext>
            </a:extLst>
          </p:cNvPr>
          <p:cNvCxnSpPr/>
          <p:nvPr/>
        </p:nvCxnSpPr>
        <p:spPr bwMode="auto">
          <a:xfrm>
            <a:off x="5757862" y="5804797"/>
            <a:ext cx="814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237603-9D33-3A45-BF40-30B97901766B}"/>
              </a:ext>
            </a:extLst>
          </p:cNvPr>
          <p:cNvCxnSpPr>
            <a:cxnSpLocks/>
          </p:cNvCxnSpPr>
          <p:nvPr/>
        </p:nvCxnSpPr>
        <p:spPr bwMode="auto">
          <a:xfrm>
            <a:off x="5162550" y="5106941"/>
            <a:ext cx="0" cy="345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7C050-5DF4-364D-96E3-C6D03F01D5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8125" y="5106941"/>
            <a:ext cx="4924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6FF6E1-AA72-A741-A33E-8B5C0C401672}"/>
              </a:ext>
            </a:extLst>
          </p:cNvPr>
          <p:cNvSpPr txBox="1"/>
          <p:nvPr/>
        </p:nvSpPr>
        <p:spPr>
          <a:xfrm>
            <a:off x="150031" y="473844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BD439-B32C-EC4C-8CFC-64BD817A8167}"/>
              </a:ext>
            </a:extLst>
          </p:cNvPr>
          <p:cNvSpPr/>
          <p:nvPr/>
        </p:nvSpPr>
        <p:spPr bwMode="auto">
          <a:xfrm>
            <a:off x="6572250" y="5452372"/>
            <a:ext cx="1133475" cy="7143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83B8F-85C5-5349-88F3-AED2B9C5F0CA}"/>
              </a:ext>
            </a:extLst>
          </p:cNvPr>
          <p:cNvSpPr txBox="1"/>
          <p:nvPr/>
        </p:nvSpPr>
        <p:spPr>
          <a:xfrm>
            <a:off x="6630162" y="5439811"/>
            <a:ext cx="10823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to</a:t>
            </a:r>
            <a:br>
              <a:rPr lang="en-US" dirty="0"/>
            </a:br>
            <a:r>
              <a:rPr lang="en-US" sz="1800" dirty="0"/>
              <a:t>[0, 1023]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4F760-2375-1146-BAA3-D877C13EF32F}"/>
              </a:ext>
            </a:extLst>
          </p:cNvPr>
          <p:cNvSpPr txBox="1"/>
          <p:nvPr/>
        </p:nvSpPr>
        <p:spPr>
          <a:xfrm>
            <a:off x="7791450" y="5477911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recon-</a:t>
            </a:r>
            <a:br>
              <a:rPr lang="en-US" dirty="0"/>
            </a:br>
            <a:r>
              <a:rPr lang="en-US" dirty="0" err="1"/>
              <a:t>struction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A007A9-9A53-6E47-8B49-9B228DCCC49B}"/>
              </a:ext>
            </a:extLst>
          </p:cNvPr>
          <p:cNvCxnSpPr/>
          <p:nvPr/>
        </p:nvCxnSpPr>
        <p:spPr bwMode="auto">
          <a:xfrm>
            <a:off x="7686675" y="5804797"/>
            <a:ext cx="15763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844BC6D-1DB0-C84D-85DB-7D229FB55B6B}"/>
              </a:ext>
            </a:extLst>
          </p:cNvPr>
          <p:cNvSpPr/>
          <p:nvPr/>
        </p:nvSpPr>
        <p:spPr bwMode="auto">
          <a:xfrm>
            <a:off x="9282112" y="5452104"/>
            <a:ext cx="1133475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F7B7C-35BB-2B4C-9326-3ECFEB3FD4F5}"/>
              </a:ext>
            </a:extLst>
          </p:cNvPr>
          <p:cNvSpPr txBox="1"/>
          <p:nvPr/>
        </p:nvSpPr>
        <p:spPr>
          <a:xfrm>
            <a:off x="9329737" y="5450854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bilateral</a:t>
            </a:r>
            <a:br>
              <a:rPr lang="en-US" dirty="0"/>
            </a:br>
            <a:r>
              <a:rPr lang="en-US" dirty="0"/>
              <a:t>filter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83CA44-D54A-0C43-87A9-C6D337DCC3EF}"/>
              </a:ext>
            </a:extLst>
          </p:cNvPr>
          <p:cNvCxnSpPr/>
          <p:nvPr/>
        </p:nvCxnSpPr>
        <p:spPr bwMode="auto">
          <a:xfrm>
            <a:off x="10413688" y="5795272"/>
            <a:ext cx="15523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546AF5-1988-6A4D-B730-702106ECDF73}"/>
              </a:ext>
            </a:extLst>
          </p:cNvPr>
          <p:cNvSpPr txBox="1"/>
          <p:nvPr/>
        </p:nvSpPr>
        <p:spPr>
          <a:xfrm>
            <a:off x="10515245" y="5477911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recon-</a:t>
            </a:r>
            <a:br>
              <a:rPr lang="en-US" dirty="0"/>
            </a:br>
            <a:r>
              <a:rPr lang="en-US" dirty="0" err="1"/>
              <a:t>struction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D0695-F714-DD43-A27C-954E621BC727}"/>
              </a:ext>
            </a:extLst>
          </p:cNvPr>
          <p:cNvSpPr/>
          <p:nvPr/>
        </p:nvSpPr>
        <p:spPr bwMode="auto">
          <a:xfrm>
            <a:off x="788720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719CC6-C31B-DE4D-B3C9-E46CD0D5D825}"/>
              </a:ext>
            </a:extLst>
          </p:cNvPr>
          <p:cNvSpPr/>
          <p:nvPr/>
        </p:nvSpPr>
        <p:spPr bwMode="auto">
          <a:xfrm>
            <a:off x="822286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CD6365-8E51-194A-9560-9329A9D91B87}"/>
              </a:ext>
            </a:extLst>
          </p:cNvPr>
          <p:cNvSpPr/>
          <p:nvPr/>
        </p:nvSpPr>
        <p:spPr bwMode="auto">
          <a:xfrm>
            <a:off x="788720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64BC2E-D496-0445-A63E-35C863A6437A}"/>
              </a:ext>
            </a:extLst>
          </p:cNvPr>
          <p:cNvSpPr/>
          <p:nvPr/>
        </p:nvSpPr>
        <p:spPr bwMode="auto">
          <a:xfrm>
            <a:off x="822286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DDF64F-81C7-6042-AF9C-16803560341B}"/>
              </a:ext>
            </a:extLst>
          </p:cNvPr>
          <p:cNvSpPr/>
          <p:nvPr/>
        </p:nvSpPr>
        <p:spPr bwMode="auto">
          <a:xfrm>
            <a:off x="855853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A82928-D2D9-0B49-A9C8-7EA4F5E78A6A}"/>
              </a:ext>
            </a:extLst>
          </p:cNvPr>
          <p:cNvSpPr/>
          <p:nvPr/>
        </p:nvSpPr>
        <p:spPr bwMode="auto">
          <a:xfrm>
            <a:off x="889419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3E6BD0-C422-C042-8A0E-9CCA8871264A}"/>
              </a:ext>
            </a:extLst>
          </p:cNvPr>
          <p:cNvSpPr/>
          <p:nvPr/>
        </p:nvSpPr>
        <p:spPr bwMode="auto">
          <a:xfrm>
            <a:off x="855853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6F0F72-7C79-2F46-8140-220FFC014A54}"/>
              </a:ext>
            </a:extLst>
          </p:cNvPr>
          <p:cNvSpPr/>
          <p:nvPr/>
        </p:nvSpPr>
        <p:spPr bwMode="auto">
          <a:xfrm>
            <a:off x="889419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8E3F3D-3D8A-6249-86BD-305B8C799B25}"/>
              </a:ext>
            </a:extLst>
          </p:cNvPr>
          <p:cNvSpPr/>
          <p:nvPr/>
        </p:nvSpPr>
        <p:spPr bwMode="auto">
          <a:xfrm>
            <a:off x="788720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3FD222-9D17-254E-8D80-950CDDF999A1}"/>
              </a:ext>
            </a:extLst>
          </p:cNvPr>
          <p:cNvSpPr/>
          <p:nvPr/>
        </p:nvSpPr>
        <p:spPr bwMode="auto">
          <a:xfrm>
            <a:off x="822286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F94275-FFDA-E946-8B71-295C0716184E}"/>
              </a:ext>
            </a:extLst>
          </p:cNvPr>
          <p:cNvSpPr/>
          <p:nvPr/>
        </p:nvSpPr>
        <p:spPr bwMode="auto">
          <a:xfrm>
            <a:off x="788720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D47A38-6875-A64B-83C7-49DB5D751150}"/>
              </a:ext>
            </a:extLst>
          </p:cNvPr>
          <p:cNvSpPr/>
          <p:nvPr/>
        </p:nvSpPr>
        <p:spPr bwMode="auto">
          <a:xfrm>
            <a:off x="822286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7AD097-9FE6-1B43-8FB3-0F1A3589E6A0}"/>
              </a:ext>
            </a:extLst>
          </p:cNvPr>
          <p:cNvSpPr/>
          <p:nvPr/>
        </p:nvSpPr>
        <p:spPr bwMode="auto">
          <a:xfrm>
            <a:off x="855853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6B28DA-5AB7-B943-9B82-155F3B150C78}"/>
              </a:ext>
            </a:extLst>
          </p:cNvPr>
          <p:cNvSpPr/>
          <p:nvPr/>
        </p:nvSpPr>
        <p:spPr bwMode="auto">
          <a:xfrm>
            <a:off x="889419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BF6F0-D770-594A-8025-BD9E1EFDF23B}"/>
              </a:ext>
            </a:extLst>
          </p:cNvPr>
          <p:cNvSpPr/>
          <p:nvPr/>
        </p:nvSpPr>
        <p:spPr bwMode="auto">
          <a:xfrm>
            <a:off x="855853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944B22-9904-0A49-A816-22C1E28B5CE2}"/>
              </a:ext>
            </a:extLst>
          </p:cNvPr>
          <p:cNvSpPr/>
          <p:nvPr/>
        </p:nvSpPr>
        <p:spPr bwMode="auto">
          <a:xfrm>
            <a:off x="889419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24D5D1-4EAE-AD45-967D-6C2E65EA067A}"/>
              </a:ext>
            </a:extLst>
          </p:cNvPr>
          <p:cNvSpPr/>
          <p:nvPr/>
        </p:nvSpPr>
        <p:spPr bwMode="auto">
          <a:xfrm>
            <a:off x="7887204" y="2580043"/>
            <a:ext cx="1342660" cy="13426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972DCE-5039-204A-9FF5-9FC40141D7D8}"/>
              </a:ext>
            </a:extLst>
          </p:cNvPr>
          <p:cNvSpPr/>
          <p:nvPr/>
        </p:nvSpPr>
        <p:spPr bwMode="auto">
          <a:xfrm>
            <a:off x="922986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41EDA2-3855-8844-B919-2D9F765F45D4}"/>
              </a:ext>
            </a:extLst>
          </p:cNvPr>
          <p:cNvSpPr/>
          <p:nvPr/>
        </p:nvSpPr>
        <p:spPr bwMode="auto">
          <a:xfrm>
            <a:off x="956552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A84C91-258A-F442-9A5E-151AF1F434B9}"/>
              </a:ext>
            </a:extLst>
          </p:cNvPr>
          <p:cNvSpPr/>
          <p:nvPr/>
        </p:nvSpPr>
        <p:spPr bwMode="auto">
          <a:xfrm>
            <a:off x="922986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D7F884-D988-2243-B3E4-D59FE224A3E2}"/>
              </a:ext>
            </a:extLst>
          </p:cNvPr>
          <p:cNvSpPr/>
          <p:nvPr/>
        </p:nvSpPr>
        <p:spPr bwMode="auto">
          <a:xfrm>
            <a:off x="956552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C8D8B5-8B84-6044-97E4-5DA384892F88}"/>
              </a:ext>
            </a:extLst>
          </p:cNvPr>
          <p:cNvSpPr/>
          <p:nvPr/>
        </p:nvSpPr>
        <p:spPr bwMode="auto">
          <a:xfrm>
            <a:off x="9901194" y="258004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0CB119-A4CA-394F-9185-DADACEA0C504}"/>
              </a:ext>
            </a:extLst>
          </p:cNvPr>
          <p:cNvSpPr/>
          <p:nvPr/>
        </p:nvSpPr>
        <p:spPr bwMode="auto">
          <a:xfrm>
            <a:off x="10236859" y="258004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785017-71ED-B44D-99EE-D40B3C75468F}"/>
              </a:ext>
            </a:extLst>
          </p:cNvPr>
          <p:cNvSpPr/>
          <p:nvPr/>
        </p:nvSpPr>
        <p:spPr bwMode="auto">
          <a:xfrm>
            <a:off x="9901194" y="291570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44D9B8-16CC-3943-82DB-20286F33CE03}"/>
              </a:ext>
            </a:extLst>
          </p:cNvPr>
          <p:cNvSpPr/>
          <p:nvPr/>
        </p:nvSpPr>
        <p:spPr bwMode="auto">
          <a:xfrm>
            <a:off x="10236859" y="291570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92AFD7-1A44-2744-AF25-CD860940FF93}"/>
              </a:ext>
            </a:extLst>
          </p:cNvPr>
          <p:cNvSpPr/>
          <p:nvPr/>
        </p:nvSpPr>
        <p:spPr bwMode="auto">
          <a:xfrm>
            <a:off x="922986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E13B5D-9C62-B746-8D06-06D2CD4C4B12}"/>
              </a:ext>
            </a:extLst>
          </p:cNvPr>
          <p:cNvSpPr/>
          <p:nvPr/>
        </p:nvSpPr>
        <p:spPr bwMode="auto">
          <a:xfrm>
            <a:off x="956552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4AC1FD-A779-C645-8BEA-5D3573EEE5DA}"/>
              </a:ext>
            </a:extLst>
          </p:cNvPr>
          <p:cNvSpPr/>
          <p:nvPr/>
        </p:nvSpPr>
        <p:spPr bwMode="auto">
          <a:xfrm>
            <a:off x="922986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546CDA-BAE8-5C48-BBD2-D3B589DD09CC}"/>
              </a:ext>
            </a:extLst>
          </p:cNvPr>
          <p:cNvSpPr/>
          <p:nvPr/>
        </p:nvSpPr>
        <p:spPr bwMode="auto">
          <a:xfrm>
            <a:off x="956552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0C5714-5D60-AE47-8089-CC466EEEDC28}"/>
              </a:ext>
            </a:extLst>
          </p:cNvPr>
          <p:cNvSpPr/>
          <p:nvPr/>
        </p:nvSpPr>
        <p:spPr bwMode="auto">
          <a:xfrm>
            <a:off x="9901194" y="325137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9B088C-CD19-474A-B843-DD663F1A01D5}"/>
              </a:ext>
            </a:extLst>
          </p:cNvPr>
          <p:cNvSpPr/>
          <p:nvPr/>
        </p:nvSpPr>
        <p:spPr bwMode="auto">
          <a:xfrm>
            <a:off x="10236859" y="3251373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A7874D-6DE3-9342-8B1C-904ED21D2609}"/>
              </a:ext>
            </a:extLst>
          </p:cNvPr>
          <p:cNvSpPr/>
          <p:nvPr/>
        </p:nvSpPr>
        <p:spPr bwMode="auto">
          <a:xfrm>
            <a:off x="9901194" y="3587039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2EDD8B-40D4-CB41-A74D-EBFF98EAA057}"/>
              </a:ext>
            </a:extLst>
          </p:cNvPr>
          <p:cNvSpPr/>
          <p:nvPr/>
        </p:nvSpPr>
        <p:spPr bwMode="auto">
          <a:xfrm>
            <a:off x="10236859" y="3587038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9FD8AF-5F29-B64F-94BA-897429121085}"/>
              </a:ext>
            </a:extLst>
          </p:cNvPr>
          <p:cNvSpPr/>
          <p:nvPr/>
        </p:nvSpPr>
        <p:spPr bwMode="auto">
          <a:xfrm>
            <a:off x="9229864" y="2580043"/>
            <a:ext cx="1342660" cy="134266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6791320-62BF-684E-ABF7-114BD2E4EFEE}"/>
              </a:ext>
            </a:extLst>
          </p:cNvPr>
          <p:cNvCxnSpPr>
            <a:cxnSpLocks/>
          </p:cNvCxnSpPr>
          <p:nvPr/>
        </p:nvCxnSpPr>
        <p:spPr bwMode="auto">
          <a:xfrm>
            <a:off x="9073791" y="2747877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B5ECA69-DEF4-A04A-8775-84DC5C1C5D22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064050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F8423B-EFAF-AD4D-A53A-EAC445A0AE13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391597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B1F7474-08AB-0642-AA64-532FD2C57867}"/>
              </a:ext>
            </a:extLst>
          </p:cNvPr>
          <p:cNvCxnSpPr>
            <a:cxnSpLocks/>
          </p:cNvCxnSpPr>
          <p:nvPr/>
        </p:nvCxnSpPr>
        <p:spPr bwMode="auto">
          <a:xfrm>
            <a:off x="9073791" y="3705495"/>
            <a:ext cx="3651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Right Arrow 64">
            <a:extLst>
              <a:ext uri="{FF2B5EF4-FFF2-40B4-BE49-F238E27FC236}">
                <a16:creationId xmlns:a16="http://schemas.microsoft.com/office/drawing/2014/main" id="{FFD01DD6-CE94-8F44-84C0-30868ABFEA61}"/>
              </a:ext>
            </a:extLst>
          </p:cNvPr>
          <p:cNvSpPr/>
          <p:nvPr/>
        </p:nvSpPr>
        <p:spPr bwMode="auto">
          <a:xfrm rot="3704725">
            <a:off x="7922618" y="2382150"/>
            <a:ext cx="600501" cy="39578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6AECD15C-205C-AE40-946D-7591E5022423}"/>
              </a:ext>
            </a:extLst>
          </p:cNvPr>
          <p:cNvSpPr/>
          <p:nvPr/>
        </p:nvSpPr>
        <p:spPr bwMode="auto">
          <a:xfrm rot="17895275" flipH="1">
            <a:off x="9917393" y="2382150"/>
            <a:ext cx="600501" cy="39578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362-0AE0-A148-B353-45473A611F49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1" cy="2159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50FF3-5982-0349-BB64-90A69B7E5E7D}"/>
              </a:ext>
            </a:extLst>
          </p:cNvPr>
          <p:cNvCxnSpPr>
            <a:cxnSpLocks/>
          </p:cNvCxnSpPr>
          <p:nvPr/>
        </p:nvCxnSpPr>
        <p:spPr bwMode="auto">
          <a:xfrm>
            <a:off x="674787" y="4498066"/>
            <a:ext cx="80515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A20A5B9-FE7D-7349-A5D4-91ADA2CE65A4}"/>
              </a:ext>
            </a:extLst>
          </p:cNvPr>
          <p:cNvCxnSpPr>
            <a:cxnSpLocks/>
          </p:cNvCxnSpPr>
          <p:nvPr/>
        </p:nvCxnSpPr>
        <p:spPr bwMode="auto">
          <a:xfrm>
            <a:off x="11799387" y="4498066"/>
            <a:ext cx="0" cy="12956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5FB873E-CB0F-B942-A30B-66D634D4C7B6}"/>
              </a:ext>
            </a:extLst>
          </p:cNvPr>
          <p:cNvCxnSpPr>
            <a:cxnSpLocks/>
          </p:cNvCxnSpPr>
          <p:nvPr/>
        </p:nvCxnSpPr>
        <p:spPr bwMode="auto">
          <a:xfrm>
            <a:off x="8726366" y="4498066"/>
            <a:ext cx="30730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88A4DCA-3F41-8840-AE6F-5FA28E477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4150"/>
            <a:ext cx="2743200" cy="365125"/>
          </a:xfrm>
        </p:spPr>
        <p:txBody>
          <a:bodyPr/>
          <a:lstStyle/>
          <a:p>
            <a:fld id="{07BF531C-186E-C442-940C-204E157681B4}" type="slidenum">
              <a:rPr lang="sv-SE" smtClean="0"/>
              <a:t>30</a:t>
            </a:fld>
            <a:endParaRPr lang="sv-SE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3EA650-8751-1644-84D1-7D4271166283}"/>
              </a:ext>
            </a:extLst>
          </p:cNvPr>
          <p:cNvSpPr txBox="1"/>
          <p:nvPr/>
        </p:nvSpPr>
        <p:spPr bwMode="auto">
          <a:xfrm>
            <a:off x="7692005" y="1225590"/>
            <a:ext cx="163773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… </a:t>
            </a:r>
            <a:r>
              <a:rPr lang="sv-SE" sz="2000" dirty="0" err="1"/>
              <a:t>this</a:t>
            </a:r>
            <a:r>
              <a:rPr lang="sv-SE" sz="2000" dirty="0"/>
              <a:t> block must be </a:t>
            </a:r>
            <a:r>
              <a:rPr lang="sv-SE" sz="2000" dirty="0" err="1"/>
              <a:t>finished</a:t>
            </a:r>
            <a:r>
              <a:rPr lang="sv-SE" sz="2000" dirty="0"/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F31BCFC-A02D-6846-A2AE-E635B80BDE82}"/>
              </a:ext>
            </a:extLst>
          </p:cNvPr>
          <p:cNvSpPr txBox="1"/>
          <p:nvPr/>
        </p:nvSpPr>
        <p:spPr bwMode="auto">
          <a:xfrm>
            <a:off x="10069025" y="1225590"/>
            <a:ext cx="1471649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Before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predict</a:t>
            </a:r>
            <a:r>
              <a:rPr lang="sv-SE" sz="2000" dirty="0"/>
              <a:t> </a:t>
            </a:r>
            <a:r>
              <a:rPr lang="sv-SE" sz="2000" dirty="0" err="1"/>
              <a:t>this</a:t>
            </a:r>
            <a:r>
              <a:rPr lang="sv-SE" sz="2000" dirty="0"/>
              <a:t> block…</a:t>
            </a:r>
          </a:p>
        </p:txBody>
      </p:sp>
    </p:spTree>
    <p:extLst>
      <p:ext uri="{BB962C8B-B14F-4D97-AF65-F5344CB8AC3E}">
        <p14:creationId xmlns:p14="http://schemas.microsoft.com/office/powerpoint/2010/main" val="4283402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437">
            <a:extLst>
              <a:ext uri="{FF2B5EF4-FFF2-40B4-BE49-F238E27FC236}">
                <a16:creationId xmlns:a16="http://schemas.microsoft.com/office/drawing/2014/main" id="{2B1E0CAF-CEF0-3647-911E-AB99D1B268BD}"/>
              </a:ext>
            </a:extLst>
          </p:cNvPr>
          <p:cNvSpPr/>
          <p:nvPr/>
        </p:nvSpPr>
        <p:spPr bwMode="auto">
          <a:xfrm>
            <a:off x="2634065" y="2797583"/>
            <a:ext cx="85983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6C08314E-1A46-3940-927F-39F65A0DD69A}"/>
              </a:ext>
            </a:extLst>
          </p:cNvPr>
          <p:cNvSpPr/>
          <p:nvPr/>
        </p:nvSpPr>
        <p:spPr bwMode="auto">
          <a:xfrm>
            <a:off x="1342597" y="5396062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3034D9B0-E6E5-4843-A4E4-A848204CCD82}"/>
              </a:ext>
            </a:extLst>
          </p:cNvPr>
          <p:cNvSpPr/>
          <p:nvPr/>
        </p:nvSpPr>
        <p:spPr bwMode="auto">
          <a:xfrm>
            <a:off x="903021" y="5395167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B006C138-69E1-D543-8FA0-9EF5C497A955}"/>
              </a:ext>
            </a:extLst>
          </p:cNvPr>
          <p:cNvSpPr/>
          <p:nvPr/>
        </p:nvSpPr>
        <p:spPr bwMode="auto">
          <a:xfrm>
            <a:off x="1782279" y="5402841"/>
            <a:ext cx="849105" cy="847238"/>
          </a:xfrm>
          <a:prstGeom prst="rect">
            <a:avLst/>
          </a:prstGeom>
          <a:solidFill>
            <a:srgbClr val="E1F3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EC8CB6C2-0F8F-694C-84B7-805AC5105DA9}"/>
              </a:ext>
            </a:extLst>
          </p:cNvPr>
          <p:cNvSpPr/>
          <p:nvPr/>
        </p:nvSpPr>
        <p:spPr bwMode="auto">
          <a:xfrm>
            <a:off x="1789430" y="4969632"/>
            <a:ext cx="842707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C2AF82A8-D2E5-2046-AD38-E3F50E4B3E21}"/>
              </a:ext>
            </a:extLst>
          </p:cNvPr>
          <p:cNvSpPr/>
          <p:nvPr/>
        </p:nvSpPr>
        <p:spPr bwMode="auto">
          <a:xfrm>
            <a:off x="2206570" y="4531999"/>
            <a:ext cx="216131" cy="223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8F50EC3E-A997-F841-A90D-E038BFBAD282}"/>
              </a:ext>
            </a:extLst>
          </p:cNvPr>
          <p:cNvSpPr/>
          <p:nvPr/>
        </p:nvSpPr>
        <p:spPr bwMode="auto">
          <a:xfrm>
            <a:off x="2422701" y="4531375"/>
            <a:ext cx="216131" cy="224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947226A3-DC59-FA40-BC10-434A53A65590}"/>
              </a:ext>
            </a:extLst>
          </p:cNvPr>
          <p:cNvSpPr/>
          <p:nvPr/>
        </p:nvSpPr>
        <p:spPr bwMode="auto">
          <a:xfrm>
            <a:off x="2206570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CBB4F086-A5C8-D84D-9F21-358D7124409D}"/>
              </a:ext>
            </a:extLst>
          </p:cNvPr>
          <p:cNvSpPr/>
          <p:nvPr/>
        </p:nvSpPr>
        <p:spPr bwMode="auto">
          <a:xfrm>
            <a:off x="2422701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DADAA928-E8E3-E74C-810C-8AE5703EAA0F}"/>
              </a:ext>
            </a:extLst>
          </p:cNvPr>
          <p:cNvSpPr/>
          <p:nvPr/>
        </p:nvSpPr>
        <p:spPr bwMode="auto">
          <a:xfrm>
            <a:off x="3076054" y="4532503"/>
            <a:ext cx="216131" cy="222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0D8A8455-0536-A94D-99F5-4DC876D6C0F9}"/>
              </a:ext>
            </a:extLst>
          </p:cNvPr>
          <p:cNvSpPr/>
          <p:nvPr/>
        </p:nvSpPr>
        <p:spPr bwMode="auto">
          <a:xfrm>
            <a:off x="3292185" y="4531998"/>
            <a:ext cx="216131" cy="202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1F93E612-96F9-DE41-BD66-0C8D88B92AAD}"/>
              </a:ext>
            </a:extLst>
          </p:cNvPr>
          <p:cNvSpPr/>
          <p:nvPr/>
        </p:nvSpPr>
        <p:spPr bwMode="auto">
          <a:xfrm>
            <a:off x="3076054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D1139E4E-71D0-8B45-AC27-BE923AA8A2DC}"/>
              </a:ext>
            </a:extLst>
          </p:cNvPr>
          <p:cNvSpPr/>
          <p:nvPr/>
        </p:nvSpPr>
        <p:spPr bwMode="auto">
          <a:xfrm>
            <a:off x="1773229" y="4530172"/>
            <a:ext cx="430905" cy="438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AEC980E9-ACCE-C044-B933-CE0CBDB41E13}"/>
              </a:ext>
            </a:extLst>
          </p:cNvPr>
          <p:cNvSpPr/>
          <p:nvPr/>
        </p:nvSpPr>
        <p:spPr bwMode="auto">
          <a:xfrm>
            <a:off x="2632041" y="4531258"/>
            <a:ext cx="442291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A3416C04-7678-D541-8520-6B6D749CF4CE}"/>
              </a:ext>
            </a:extLst>
          </p:cNvPr>
          <p:cNvSpPr/>
          <p:nvPr/>
        </p:nvSpPr>
        <p:spPr bwMode="auto">
          <a:xfrm>
            <a:off x="912961" y="4532503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9AA49B6B-A8DD-734C-8666-D3BB1507874A}"/>
              </a:ext>
            </a:extLst>
          </p:cNvPr>
          <p:cNvSpPr/>
          <p:nvPr/>
        </p:nvSpPr>
        <p:spPr bwMode="auto">
          <a:xfrm>
            <a:off x="1559160" y="4537217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5A3998D5-88D0-A041-B426-312727A050E9}"/>
              </a:ext>
            </a:extLst>
          </p:cNvPr>
          <p:cNvSpPr/>
          <p:nvPr/>
        </p:nvSpPr>
        <p:spPr bwMode="auto">
          <a:xfrm>
            <a:off x="1123205" y="4530246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0715B5A9-5C08-3D4C-A149-DAFD6BDB9690}"/>
              </a:ext>
            </a:extLst>
          </p:cNvPr>
          <p:cNvSpPr/>
          <p:nvPr/>
        </p:nvSpPr>
        <p:spPr bwMode="auto">
          <a:xfrm>
            <a:off x="3501620" y="3671264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4C1DE1FA-AD13-0A44-BBE0-83FC738B2F0D}"/>
              </a:ext>
            </a:extLst>
          </p:cNvPr>
          <p:cNvSpPr/>
          <p:nvPr/>
        </p:nvSpPr>
        <p:spPr bwMode="auto">
          <a:xfrm>
            <a:off x="3928281" y="3671264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CCE29A19-C249-C64E-9B2C-23CBD69EEC93}"/>
              </a:ext>
            </a:extLst>
          </p:cNvPr>
          <p:cNvSpPr/>
          <p:nvPr/>
        </p:nvSpPr>
        <p:spPr bwMode="auto">
          <a:xfrm>
            <a:off x="3073311" y="410191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30E64D9-9A1C-C740-8560-FC54F19A770F}"/>
              </a:ext>
            </a:extLst>
          </p:cNvPr>
          <p:cNvSpPr/>
          <p:nvPr/>
        </p:nvSpPr>
        <p:spPr bwMode="auto">
          <a:xfrm>
            <a:off x="2634440" y="40960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F96F4A45-09D5-3442-846F-637DB7B0A05C}"/>
              </a:ext>
            </a:extLst>
          </p:cNvPr>
          <p:cNvSpPr/>
          <p:nvPr/>
        </p:nvSpPr>
        <p:spPr bwMode="auto">
          <a:xfrm>
            <a:off x="2850571" y="40960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1C0631AB-7C82-C844-BA97-D92C17435AE6}"/>
              </a:ext>
            </a:extLst>
          </p:cNvPr>
          <p:cNvSpPr/>
          <p:nvPr/>
        </p:nvSpPr>
        <p:spPr bwMode="auto">
          <a:xfrm>
            <a:off x="2634440" y="4309402"/>
            <a:ext cx="216131" cy="221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89AD4342-65A5-614C-B72F-4C84D92F22F3}"/>
              </a:ext>
            </a:extLst>
          </p:cNvPr>
          <p:cNvSpPr/>
          <p:nvPr/>
        </p:nvSpPr>
        <p:spPr bwMode="auto">
          <a:xfrm>
            <a:off x="2850571" y="4309402"/>
            <a:ext cx="216131" cy="222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3AE5A101-47BF-064A-8E05-C20200C71908}"/>
              </a:ext>
            </a:extLst>
          </p:cNvPr>
          <p:cNvSpPr/>
          <p:nvPr/>
        </p:nvSpPr>
        <p:spPr bwMode="auto">
          <a:xfrm>
            <a:off x="1764678" y="4099877"/>
            <a:ext cx="447398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360A6E83-21ED-1649-BACA-B8A8FC2251FA}"/>
              </a:ext>
            </a:extLst>
          </p:cNvPr>
          <p:cNvSpPr/>
          <p:nvPr/>
        </p:nvSpPr>
        <p:spPr bwMode="auto">
          <a:xfrm>
            <a:off x="2209247" y="4099877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B670992-693E-014F-A2C7-A2AEAD1CB15C}"/>
              </a:ext>
            </a:extLst>
          </p:cNvPr>
          <p:cNvSpPr/>
          <p:nvPr/>
        </p:nvSpPr>
        <p:spPr bwMode="auto">
          <a:xfrm>
            <a:off x="2642406" y="36706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B30C588F-BE1E-5C4F-B040-28533E554CA9}"/>
              </a:ext>
            </a:extLst>
          </p:cNvPr>
          <p:cNvSpPr/>
          <p:nvPr/>
        </p:nvSpPr>
        <p:spPr bwMode="auto">
          <a:xfrm>
            <a:off x="3070483" y="36706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12CA0EF5-9779-9C48-A582-51DAD82E296F}"/>
              </a:ext>
            </a:extLst>
          </p:cNvPr>
          <p:cNvSpPr/>
          <p:nvPr/>
        </p:nvSpPr>
        <p:spPr bwMode="auto">
          <a:xfrm>
            <a:off x="1771507" y="3666692"/>
            <a:ext cx="857083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9B3E0A04-3DBD-0440-9CD0-4E0760EA956B}"/>
              </a:ext>
            </a:extLst>
          </p:cNvPr>
          <p:cNvSpPr/>
          <p:nvPr/>
        </p:nvSpPr>
        <p:spPr bwMode="auto">
          <a:xfrm>
            <a:off x="3711885" y="279793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1B954FE-CA60-274D-849F-B4125BE8E92B}"/>
              </a:ext>
            </a:extLst>
          </p:cNvPr>
          <p:cNvSpPr/>
          <p:nvPr/>
        </p:nvSpPr>
        <p:spPr bwMode="auto">
          <a:xfrm>
            <a:off x="3493908" y="27979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302BCA37-F871-074E-B84F-AF7DE2A095A3}"/>
              </a:ext>
            </a:extLst>
          </p:cNvPr>
          <p:cNvSpPr/>
          <p:nvPr/>
        </p:nvSpPr>
        <p:spPr bwMode="auto">
          <a:xfrm>
            <a:off x="4145958" y="27979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ED4544C1-ED29-2C41-8BF1-0DB1993D60B6}"/>
              </a:ext>
            </a:extLst>
          </p:cNvPr>
          <p:cNvSpPr/>
          <p:nvPr/>
        </p:nvSpPr>
        <p:spPr bwMode="auto">
          <a:xfrm>
            <a:off x="2626671" y="3013014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F6537688-88F0-BA45-974F-D090A2621804}"/>
              </a:ext>
            </a:extLst>
          </p:cNvPr>
          <p:cNvSpPr/>
          <p:nvPr/>
        </p:nvSpPr>
        <p:spPr bwMode="auto">
          <a:xfrm>
            <a:off x="3502429" y="32281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D9D04BE5-2D5D-4540-AA3B-3E9DE54A0A10}"/>
              </a:ext>
            </a:extLst>
          </p:cNvPr>
          <p:cNvSpPr/>
          <p:nvPr/>
        </p:nvSpPr>
        <p:spPr bwMode="auto">
          <a:xfrm>
            <a:off x="3930506" y="32281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89865-B67E-2443-B7EA-527C2A8C0342}"/>
              </a:ext>
            </a:extLst>
          </p:cNvPr>
          <p:cNvSpPr/>
          <p:nvPr/>
        </p:nvSpPr>
        <p:spPr bwMode="auto">
          <a:xfrm>
            <a:off x="2626822" y="3232822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B536764F-EAE6-B444-8267-931C0A49FA76}"/>
              </a:ext>
            </a:extLst>
          </p:cNvPr>
          <p:cNvSpPr/>
          <p:nvPr/>
        </p:nvSpPr>
        <p:spPr bwMode="auto">
          <a:xfrm>
            <a:off x="2626822" y="3443540"/>
            <a:ext cx="875607" cy="222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63AB7-C2A7-D644-A894-9F32648FC82C}"/>
              </a:ext>
            </a:extLst>
          </p:cNvPr>
          <p:cNvSpPr/>
          <p:nvPr/>
        </p:nvSpPr>
        <p:spPr bwMode="auto">
          <a:xfrm>
            <a:off x="1770553" y="2798618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D33B28B6-6232-4946-B7FA-16579280848B}"/>
              </a:ext>
            </a:extLst>
          </p:cNvPr>
          <p:cNvSpPr/>
          <p:nvPr/>
        </p:nvSpPr>
        <p:spPr bwMode="auto">
          <a:xfrm>
            <a:off x="2201897" y="2798618"/>
            <a:ext cx="434756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679E6-6CF1-8845-9CB0-842E29187F70}"/>
              </a:ext>
            </a:extLst>
          </p:cNvPr>
          <p:cNvSpPr/>
          <p:nvPr/>
        </p:nvSpPr>
        <p:spPr bwMode="auto">
          <a:xfrm>
            <a:off x="1765011" y="3228109"/>
            <a:ext cx="861811" cy="437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02E25F1E-25AD-8441-B2C8-6E1EE9A4C6A9}"/>
              </a:ext>
            </a:extLst>
          </p:cNvPr>
          <p:cNvSpPr/>
          <p:nvPr/>
        </p:nvSpPr>
        <p:spPr bwMode="auto">
          <a:xfrm>
            <a:off x="911629" y="3658969"/>
            <a:ext cx="426720" cy="86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F0BF97AC-2E55-E448-931A-0AFEB8AE7866}"/>
              </a:ext>
            </a:extLst>
          </p:cNvPr>
          <p:cNvSpPr/>
          <p:nvPr/>
        </p:nvSpPr>
        <p:spPr bwMode="auto">
          <a:xfrm>
            <a:off x="1338290" y="3658969"/>
            <a:ext cx="433217" cy="879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59633-011E-E145-8606-A64CE6DFBBD2}"/>
              </a:ext>
            </a:extLst>
          </p:cNvPr>
          <p:cNvSpPr/>
          <p:nvPr/>
        </p:nvSpPr>
        <p:spPr bwMode="auto">
          <a:xfrm>
            <a:off x="1335578" y="32346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13099C52-C5DC-BD42-BF58-551829AF9D45}"/>
              </a:ext>
            </a:extLst>
          </p:cNvPr>
          <p:cNvSpPr/>
          <p:nvPr/>
        </p:nvSpPr>
        <p:spPr bwMode="auto">
          <a:xfrm>
            <a:off x="1551709" y="32346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82BA5-A4B8-7043-A03D-8F074E1C45FC}"/>
              </a:ext>
            </a:extLst>
          </p:cNvPr>
          <p:cNvSpPr/>
          <p:nvPr/>
        </p:nvSpPr>
        <p:spPr bwMode="auto">
          <a:xfrm>
            <a:off x="1335578" y="27986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81952CCB-704E-8D45-9073-4999A1FCB677}"/>
              </a:ext>
            </a:extLst>
          </p:cNvPr>
          <p:cNvSpPr/>
          <p:nvPr/>
        </p:nvSpPr>
        <p:spPr bwMode="auto">
          <a:xfrm>
            <a:off x="1551709" y="27986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C9EED7F-569D-3741-BF61-5AB36C1B1770}"/>
              </a:ext>
            </a:extLst>
          </p:cNvPr>
          <p:cNvSpPr/>
          <p:nvPr/>
        </p:nvSpPr>
        <p:spPr bwMode="auto">
          <a:xfrm>
            <a:off x="1335578" y="30119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668B43B1-AAC5-864F-A933-1B3D7A2B00BA}"/>
              </a:ext>
            </a:extLst>
          </p:cNvPr>
          <p:cNvSpPr/>
          <p:nvPr/>
        </p:nvSpPr>
        <p:spPr bwMode="auto">
          <a:xfrm>
            <a:off x="1551709" y="30119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9B969-9AD3-054D-91D6-205F8D7F7C6C}"/>
              </a:ext>
            </a:extLst>
          </p:cNvPr>
          <p:cNvSpPr/>
          <p:nvPr/>
        </p:nvSpPr>
        <p:spPr bwMode="auto">
          <a:xfrm>
            <a:off x="908858" y="2798618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4FD68-4019-D341-85FD-051F7C32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#3:</a:t>
            </a:r>
            <a:br>
              <a:rPr lang="sv-SE" dirty="0"/>
            </a:br>
            <a:r>
              <a:rPr lang="sv-SE" dirty="0" err="1"/>
              <a:t>Avoiding</a:t>
            </a:r>
            <a:r>
              <a:rPr lang="sv-SE" dirty="0"/>
              <a:t> the </a:t>
            </a:r>
            <a:r>
              <a:rPr lang="sv-SE" dirty="0" err="1"/>
              <a:t>bottleneck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61A9-5420-5247-8CE4-DD0794D96F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800" dirty="0" err="1"/>
              <a:t>Instead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filtering</a:t>
            </a:r>
            <a:r>
              <a:rPr lang="sv-SE" sz="1800" dirty="0"/>
              <a:t> </a:t>
            </a:r>
            <a:r>
              <a:rPr lang="sv-SE" sz="1800" dirty="0" err="1"/>
              <a:t>each</a:t>
            </a:r>
            <a:r>
              <a:rPr lang="sv-SE" sz="1800" dirty="0"/>
              <a:t> block at the </a:t>
            </a:r>
            <a:r>
              <a:rPr lang="sv-SE" sz="1800" dirty="0" err="1"/>
              <a:t>time</a:t>
            </a:r>
            <a:r>
              <a:rPr lang="sv-SE" sz="1800" dirty="0"/>
              <a:t> it is </a:t>
            </a:r>
            <a:r>
              <a:rPr lang="sv-SE" sz="1800" dirty="0" err="1"/>
              <a:t>decoded</a:t>
            </a:r>
            <a:r>
              <a:rPr lang="sv-SE" sz="1800" dirty="0"/>
              <a:t>,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wait</a:t>
            </a:r>
            <a:r>
              <a:rPr lang="sv-SE" sz="1800" dirty="0"/>
              <a:t> </a:t>
            </a:r>
            <a:r>
              <a:rPr lang="sv-SE" sz="1800" dirty="0" err="1"/>
              <a:t>until</a:t>
            </a:r>
            <a:r>
              <a:rPr lang="sv-SE" sz="1800" dirty="0"/>
              <a:t> all blocks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been</a:t>
            </a:r>
            <a:r>
              <a:rPr lang="sv-SE" sz="1800" dirty="0"/>
              <a:t> </a:t>
            </a:r>
            <a:r>
              <a:rPr lang="sv-SE" sz="1800" dirty="0" err="1"/>
              <a:t>decoded</a:t>
            </a:r>
            <a:endParaRPr lang="sv-SE" sz="1800" dirty="0"/>
          </a:p>
        </p:txBody>
      </p:sp>
      <p:sp>
        <p:nvSpPr>
          <p:cNvPr id="268" name="Slide Number Placeholder 267">
            <a:extLst>
              <a:ext uri="{FF2B5EF4-FFF2-40B4-BE49-F238E27FC236}">
                <a16:creationId xmlns:a16="http://schemas.microsoft.com/office/drawing/2014/main" id="{100C923A-D30C-7248-A3F5-39EC3C2B9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31</a:t>
            </a:fld>
            <a:endParaRPr lang="sv-SE"/>
          </a:p>
        </p:txBody>
      </p: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DED37827-689E-7C4A-B556-1ED293357639}"/>
              </a:ext>
            </a:extLst>
          </p:cNvPr>
          <p:cNvCxnSpPr/>
          <p:nvPr/>
        </p:nvCxnSpPr>
        <p:spPr bwMode="auto">
          <a:xfrm>
            <a:off x="906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03AD1F0C-75F6-144E-9041-556D534F7513}"/>
              </a:ext>
            </a:extLst>
          </p:cNvPr>
          <p:cNvCxnSpPr/>
          <p:nvPr/>
        </p:nvCxnSpPr>
        <p:spPr bwMode="auto">
          <a:xfrm>
            <a:off x="906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D883698C-B677-F44C-BCD4-37011F0D59E0}"/>
              </a:ext>
            </a:extLst>
          </p:cNvPr>
          <p:cNvCxnSpPr/>
          <p:nvPr/>
        </p:nvCxnSpPr>
        <p:spPr bwMode="auto">
          <a:xfrm>
            <a:off x="1338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2" name="Straight Connector 811">
            <a:extLst>
              <a:ext uri="{FF2B5EF4-FFF2-40B4-BE49-F238E27FC236}">
                <a16:creationId xmlns:a16="http://schemas.microsoft.com/office/drawing/2014/main" id="{B8349341-01FE-CA48-82E4-DB8B7CCDC15A}"/>
              </a:ext>
            </a:extLst>
          </p:cNvPr>
          <p:cNvCxnSpPr/>
          <p:nvPr/>
        </p:nvCxnSpPr>
        <p:spPr bwMode="auto">
          <a:xfrm>
            <a:off x="1122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3412F475-8364-5846-B5E8-4FD59992E9D6}"/>
              </a:ext>
            </a:extLst>
          </p:cNvPr>
          <p:cNvCxnSpPr/>
          <p:nvPr/>
        </p:nvCxnSpPr>
        <p:spPr bwMode="auto">
          <a:xfrm>
            <a:off x="906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B5584D22-F22E-1344-9805-4B5B88E4EF56}"/>
              </a:ext>
            </a:extLst>
          </p:cNvPr>
          <p:cNvCxnSpPr/>
          <p:nvPr/>
        </p:nvCxnSpPr>
        <p:spPr bwMode="auto">
          <a:xfrm>
            <a:off x="1338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54940448-D390-DB4C-8031-135EEDBD2DE3}"/>
              </a:ext>
            </a:extLst>
          </p:cNvPr>
          <p:cNvCxnSpPr/>
          <p:nvPr/>
        </p:nvCxnSpPr>
        <p:spPr bwMode="auto">
          <a:xfrm>
            <a:off x="1554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AB8540C1-348E-F549-8069-272F60395D0B}"/>
              </a:ext>
            </a:extLst>
          </p:cNvPr>
          <p:cNvCxnSpPr/>
          <p:nvPr/>
        </p:nvCxnSpPr>
        <p:spPr bwMode="auto">
          <a:xfrm>
            <a:off x="1338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4DF58B4B-2679-2A4D-8E6B-9B3D43DAD398}"/>
              </a:ext>
            </a:extLst>
          </p:cNvPr>
          <p:cNvCxnSpPr/>
          <p:nvPr/>
        </p:nvCxnSpPr>
        <p:spPr bwMode="auto">
          <a:xfrm>
            <a:off x="1338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05E4AB6C-4903-4D4A-AD7C-81B9B0B838B2}"/>
              </a:ext>
            </a:extLst>
          </p:cNvPr>
          <p:cNvCxnSpPr/>
          <p:nvPr/>
        </p:nvCxnSpPr>
        <p:spPr bwMode="auto">
          <a:xfrm>
            <a:off x="1770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34234065-3818-664E-A6F7-749C1E2B99D1}"/>
              </a:ext>
            </a:extLst>
          </p:cNvPr>
          <p:cNvCxnSpPr/>
          <p:nvPr/>
        </p:nvCxnSpPr>
        <p:spPr bwMode="auto">
          <a:xfrm>
            <a:off x="1554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50A494C8-D0EB-9A4B-9831-662B9B1BAD4D}"/>
              </a:ext>
            </a:extLst>
          </p:cNvPr>
          <p:cNvCxnSpPr/>
          <p:nvPr/>
        </p:nvCxnSpPr>
        <p:spPr bwMode="auto">
          <a:xfrm>
            <a:off x="1554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D04038E4-FB73-1747-9432-02E16A49FEB3}"/>
              </a:ext>
            </a:extLst>
          </p:cNvPr>
          <p:cNvCxnSpPr/>
          <p:nvPr/>
        </p:nvCxnSpPr>
        <p:spPr bwMode="auto">
          <a:xfrm>
            <a:off x="1554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2" name="Straight Connector 821">
            <a:extLst>
              <a:ext uri="{FF2B5EF4-FFF2-40B4-BE49-F238E27FC236}">
                <a16:creationId xmlns:a16="http://schemas.microsoft.com/office/drawing/2014/main" id="{45093CB9-E6B3-624A-B47A-1F5F113A5DD3}"/>
              </a:ext>
            </a:extLst>
          </p:cNvPr>
          <p:cNvCxnSpPr/>
          <p:nvPr/>
        </p:nvCxnSpPr>
        <p:spPr bwMode="auto">
          <a:xfrm>
            <a:off x="1338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84E73A87-39A6-6A46-BC6B-92A581672D98}"/>
              </a:ext>
            </a:extLst>
          </p:cNvPr>
          <p:cNvCxnSpPr/>
          <p:nvPr/>
        </p:nvCxnSpPr>
        <p:spPr bwMode="auto">
          <a:xfrm>
            <a:off x="1770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4" name="Straight Connector 823">
            <a:extLst>
              <a:ext uri="{FF2B5EF4-FFF2-40B4-BE49-F238E27FC236}">
                <a16:creationId xmlns:a16="http://schemas.microsoft.com/office/drawing/2014/main" id="{56A5D14F-9C8E-F740-827C-7CFE6A8072D1}"/>
              </a:ext>
            </a:extLst>
          </p:cNvPr>
          <p:cNvCxnSpPr/>
          <p:nvPr/>
        </p:nvCxnSpPr>
        <p:spPr bwMode="auto">
          <a:xfrm>
            <a:off x="1554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CD2B4BA6-6B15-0A43-B50F-D1306F4C85E4}"/>
              </a:ext>
            </a:extLst>
          </p:cNvPr>
          <p:cNvCxnSpPr/>
          <p:nvPr/>
        </p:nvCxnSpPr>
        <p:spPr bwMode="auto">
          <a:xfrm>
            <a:off x="906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6" name="Straight Connector 825">
            <a:extLst>
              <a:ext uri="{FF2B5EF4-FFF2-40B4-BE49-F238E27FC236}">
                <a16:creationId xmlns:a16="http://schemas.microsoft.com/office/drawing/2014/main" id="{FB6C2A73-0069-BE4D-BC04-2F5A48BA2335}"/>
              </a:ext>
            </a:extLst>
          </p:cNvPr>
          <p:cNvCxnSpPr/>
          <p:nvPr/>
        </p:nvCxnSpPr>
        <p:spPr bwMode="auto">
          <a:xfrm>
            <a:off x="1338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CC4D1C42-2045-7646-9FCC-E9FB1DEA1F1F}"/>
              </a:ext>
            </a:extLst>
          </p:cNvPr>
          <p:cNvCxnSpPr/>
          <p:nvPr/>
        </p:nvCxnSpPr>
        <p:spPr bwMode="auto">
          <a:xfrm>
            <a:off x="906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8" name="Straight Connector 827">
            <a:extLst>
              <a:ext uri="{FF2B5EF4-FFF2-40B4-BE49-F238E27FC236}">
                <a16:creationId xmlns:a16="http://schemas.microsoft.com/office/drawing/2014/main" id="{0D9325B4-37B2-674F-8FBF-CA1C10BF6DE2}"/>
              </a:ext>
            </a:extLst>
          </p:cNvPr>
          <p:cNvCxnSpPr/>
          <p:nvPr/>
        </p:nvCxnSpPr>
        <p:spPr bwMode="auto">
          <a:xfrm>
            <a:off x="906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26CE3C10-A36D-2D48-9CB9-1DF3BE525ED7}"/>
              </a:ext>
            </a:extLst>
          </p:cNvPr>
          <p:cNvCxnSpPr/>
          <p:nvPr/>
        </p:nvCxnSpPr>
        <p:spPr bwMode="auto">
          <a:xfrm>
            <a:off x="1338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7AEFDE05-DBBD-C64E-9E1B-65B510504AD9}"/>
              </a:ext>
            </a:extLst>
          </p:cNvPr>
          <p:cNvCxnSpPr/>
          <p:nvPr/>
        </p:nvCxnSpPr>
        <p:spPr bwMode="auto">
          <a:xfrm>
            <a:off x="1122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1" name="Straight Connector 830">
            <a:extLst>
              <a:ext uri="{FF2B5EF4-FFF2-40B4-BE49-F238E27FC236}">
                <a16:creationId xmlns:a16="http://schemas.microsoft.com/office/drawing/2014/main" id="{35A5FB93-5B52-3446-AB70-42642F8E3CE6}"/>
              </a:ext>
            </a:extLst>
          </p:cNvPr>
          <p:cNvCxnSpPr/>
          <p:nvPr/>
        </p:nvCxnSpPr>
        <p:spPr bwMode="auto">
          <a:xfrm>
            <a:off x="1554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2" name="Straight Connector 831">
            <a:extLst>
              <a:ext uri="{FF2B5EF4-FFF2-40B4-BE49-F238E27FC236}">
                <a16:creationId xmlns:a16="http://schemas.microsoft.com/office/drawing/2014/main" id="{D776CC83-6243-5B44-973E-E03B7C6656CA}"/>
              </a:ext>
            </a:extLst>
          </p:cNvPr>
          <p:cNvCxnSpPr/>
          <p:nvPr/>
        </p:nvCxnSpPr>
        <p:spPr bwMode="auto">
          <a:xfrm>
            <a:off x="1770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4B03E314-F6D2-D140-816C-77267D881FD1}"/>
              </a:ext>
            </a:extLst>
          </p:cNvPr>
          <p:cNvCxnSpPr/>
          <p:nvPr/>
        </p:nvCxnSpPr>
        <p:spPr bwMode="auto">
          <a:xfrm>
            <a:off x="1554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14B0B232-EC01-0440-887E-3B9168557C26}"/>
              </a:ext>
            </a:extLst>
          </p:cNvPr>
          <p:cNvCxnSpPr/>
          <p:nvPr/>
        </p:nvCxnSpPr>
        <p:spPr bwMode="auto">
          <a:xfrm>
            <a:off x="1338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6D2BF805-3BCA-384F-9D90-407F0A5D4D39}"/>
              </a:ext>
            </a:extLst>
          </p:cNvPr>
          <p:cNvCxnSpPr/>
          <p:nvPr/>
        </p:nvCxnSpPr>
        <p:spPr bwMode="auto">
          <a:xfrm>
            <a:off x="1770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97FCD809-1E4C-B045-897C-64857FB21EFC}"/>
              </a:ext>
            </a:extLst>
          </p:cNvPr>
          <p:cNvCxnSpPr/>
          <p:nvPr/>
        </p:nvCxnSpPr>
        <p:spPr bwMode="auto">
          <a:xfrm>
            <a:off x="1554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BF83AA64-AB89-824D-9CF3-C63DD733E1EA}"/>
              </a:ext>
            </a:extLst>
          </p:cNvPr>
          <p:cNvCxnSpPr/>
          <p:nvPr/>
        </p:nvCxnSpPr>
        <p:spPr bwMode="auto">
          <a:xfrm>
            <a:off x="1770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2E24CD92-9E91-9E47-905C-7FA61BF3F749}"/>
              </a:ext>
            </a:extLst>
          </p:cNvPr>
          <p:cNvCxnSpPr/>
          <p:nvPr/>
        </p:nvCxnSpPr>
        <p:spPr bwMode="auto">
          <a:xfrm>
            <a:off x="2202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CAF20B14-443B-204D-A2FF-6C881E2DC005}"/>
              </a:ext>
            </a:extLst>
          </p:cNvPr>
          <p:cNvCxnSpPr/>
          <p:nvPr/>
        </p:nvCxnSpPr>
        <p:spPr bwMode="auto">
          <a:xfrm>
            <a:off x="1986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0" name="Straight Connector 839">
            <a:extLst>
              <a:ext uri="{FF2B5EF4-FFF2-40B4-BE49-F238E27FC236}">
                <a16:creationId xmlns:a16="http://schemas.microsoft.com/office/drawing/2014/main" id="{6783156A-1EB4-AF44-B731-104FCA4384AB}"/>
              </a:ext>
            </a:extLst>
          </p:cNvPr>
          <p:cNvCxnSpPr/>
          <p:nvPr/>
        </p:nvCxnSpPr>
        <p:spPr bwMode="auto">
          <a:xfrm>
            <a:off x="1770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1" name="Straight Connector 840">
            <a:extLst>
              <a:ext uri="{FF2B5EF4-FFF2-40B4-BE49-F238E27FC236}">
                <a16:creationId xmlns:a16="http://schemas.microsoft.com/office/drawing/2014/main" id="{330FEADA-4774-AC4E-A933-DEAC86DF59BD}"/>
              </a:ext>
            </a:extLst>
          </p:cNvPr>
          <p:cNvCxnSpPr/>
          <p:nvPr/>
        </p:nvCxnSpPr>
        <p:spPr bwMode="auto">
          <a:xfrm>
            <a:off x="2202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3B69A6C2-0EF8-0248-BA43-E61D2FC1A07B}"/>
              </a:ext>
            </a:extLst>
          </p:cNvPr>
          <p:cNvCxnSpPr/>
          <p:nvPr/>
        </p:nvCxnSpPr>
        <p:spPr bwMode="auto">
          <a:xfrm>
            <a:off x="1986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E057D37C-1FFC-C04C-AA14-BC253EC5EF6C}"/>
              </a:ext>
            </a:extLst>
          </p:cNvPr>
          <p:cNvCxnSpPr/>
          <p:nvPr/>
        </p:nvCxnSpPr>
        <p:spPr bwMode="auto">
          <a:xfrm>
            <a:off x="2202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4" name="Straight Connector 843">
            <a:extLst>
              <a:ext uri="{FF2B5EF4-FFF2-40B4-BE49-F238E27FC236}">
                <a16:creationId xmlns:a16="http://schemas.microsoft.com/office/drawing/2014/main" id="{722BDB05-77BD-9849-ACF9-2A34A02ACA35}"/>
              </a:ext>
            </a:extLst>
          </p:cNvPr>
          <p:cNvCxnSpPr/>
          <p:nvPr/>
        </p:nvCxnSpPr>
        <p:spPr bwMode="auto">
          <a:xfrm>
            <a:off x="2634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7F920164-04F6-104E-8808-3FB6D5D0C4FC}"/>
              </a:ext>
            </a:extLst>
          </p:cNvPr>
          <p:cNvCxnSpPr/>
          <p:nvPr/>
        </p:nvCxnSpPr>
        <p:spPr bwMode="auto">
          <a:xfrm>
            <a:off x="2418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6" name="Straight Connector 845">
            <a:extLst>
              <a:ext uri="{FF2B5EF4-FFF2-40B4-BE49-F238E27FC236}">
                <a16:creationId xmlns:a16="http://schemas.microsoft.com/office/drawing/2014/main" id="{943E6F54-9356-B64D-83E4-24E9E392B30A}"/>
              </a:ext>
            </a:extLst>
          </p:cNvPr>
          <p:cNvCxnSpPr/>
          <p:nvPr/>
        </p:nvCxnSpPr>
        <p:spPr bwMode="auto">
          <a:xfrm>
            <a:off x="2202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BD4325A5-3146-0244-9F93-635D35F828EE}"/>
              </a:ext>
            </a:extLst>
          </p:cNvPr>
          <p:cNvCxnSpPr/>
          <p:nvPr/>
        </p:nvCxnSpPr>
        <p:spPr bwMode="auto">
          <a:xfrm>
            <a:off x="2634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D036479D-2B6A-144D-8322-723D560A7A82}"/>
              </a:ext>
            </a:extLst>
          </p:cNvPr>
          <p:cNvCxnSpPr/>
          <p:nvPr/>
        </p:nvCxnSpPr>
        <p:spPr bwMode="auto">
          <a:xfrm>
            <a:off x="2418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00A70CAE-8DA2-E145-9B95-026DB7E9E142}"/>
              </a:ext>
            </a:extLst>
          </p:cNvPr>
          <p:cNvCxnSpPr/>
          <p:nvPr/>
        </p:nvCxnSpPr>
        <p:spPr bwMode="auto">
          <a:xfrm>
            <a:off x="1770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727DD912-0481-1A45-B76C-5FEF457C9082}"/>
              </a:ext>
            </a:extLst>
          </p:cNvPr>
          <p:cNvCxnSpPr/>
          <p:nvPr/>
        </p:nvCxnSpPr>
        <p:spPr bwMode="auto">
          <a:xfrm>
            <a:off x="1986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056DFAEE-9A0F-2F4A-9884-53599C0B1A66}"/>
              </a:ext>
            </a:extLst>
          </p:cNvPr>
          <p:cNvCxnSpPr/>
          <p:nvPr/>
        </p:nvCxnSpPr>
        <p:spPr bwMode="auto">
          <a:xfrm>
            <a:off x="2634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16B0BE96-F915-624D-B755-0025BC852FC4}"/>
              </a:ext>
            </a:extLst>
          </p:cNvPr>
          <p:cNvCxnSpPr/>
          <p:nvPr/>
        </p:nvCxnSpPr>
        <p:spPr bwMode="auto">
          <a:xfrm>
            <a:off x="2202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3" name="Straight Connector 852">
            <a:extLst>
              <a:ext uri="{FF2B5EF4-FFF2-40B4-BE49-F238E27FC236}">
                <a16:creationId xmlns:a16="http://schemas.microsoft.com/office/drawing/2014/main" id="{56F9544D-D8CA-5643-9656-683433815414}"/>
              </a:ext>
            </a:extLst>
          </p:cNvPr>
          <p:cNvCxnSpPr/>
          <p:nvPr/>
        </p:nvCxnSpPr>
        <p:spPr bwMode="auto">
          <a:xfrm>
            <a:off x="2634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4" name="Straight Connector 853">
            <a:extLst>
              <a:ext uri="{FF2B5EF4-FFF2-40B4-BE49-F238E27FC236}">
                <a16:creationId xmlns:a16="http://schemas.microsoft.com/office/drawing/2014/main" id="{B4A2771D-1855-8844-A007-6B073B06D6B4}"/>
              </a:ext>
            </a:extLst>
          </p:cNvPr>
          <p:cNvCxnSpPr/>
          <p:nvPr/>
        </p:nvCxnSpPr>
        <p:spPr bwMode="auto">
          <a:xfrm>
            <a:off x="2418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8D9D88D6-7561-2146-A038-EA809A00EA39}"/>
              </a:ext>
            </a:extLst>
          </p:cNvPr>
          <p:cNvCxnSpPr/>
          <p:nvPr/>
        </p:nvCxnSpPr>
        <p:spPr bwMode="auto">
          <a:xfrm>
            <a:off x="906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66F9E784-1C84-914A-9537-3E817ABF61D4}"/>
              </a:ext>
            </a:extLst>
          </p:cNvPr>
          <p:cNvCxnSpPr/>
          <p:nvPr/>
        </p:nvCxnSpPr>
        <p:spPr bwMode="auto">
          <a:xfrm>
            <a:off x="1338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0" name="Straight Connector 859">
            <a:extLst>
              <a:ext uri="{FF2B5EF4-FFF2-40B4-BE49-F238E27FC236}">
                <a16:creationId xmlns:a16="http://schemas.microsoft.com/office/drawing/2014/main" id="{432F76E7-CDD5-2A47-A870-0139C7E02DB6}"/>
              </a:ext>
            </a:extLst>
          </p:cNvPr>
          <p:cNvCxnSpPr/>
          <p:nvPr/>
        </p:nvCxnSpPr>
        <p:spPr bwMode="auto">
          <a:xfrm>
            <a:off x="906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E9358136-F5F0-3141-A89A-3E2F4EEB77DB}"/>
              </a:ext>
            </a:extLst>
          </p:cNvPr>
          <p:cNvCxnSpPr/>
          <p:nvPr/>
        </p:nvCxnSpPr>
        <p:spPr bwMode="auto">
          <a:xfrm>
            <a:off x="1338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AE368973-4516-264C-8D9B-A47680FA6BA0}"/>
              </a:ext>
            </a:extLst>
          </p:cNvPr>
          <p:cNvCxnSpPr/>
          <p:nvPr/>
        </p:nvCxnSpPr>
        <p:spPr bwMode="auto">
          <a:xfrm>
            <a:off x="1770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1" name="Straight Connector 870">
            <a:extLst>
              <a:ext uri="{FF2B5EF4-FFF2-40B4-BE49-F238E27FC236}">
                <a16:creationId xmlns:a16="http://schemas.microsoft.com/office/drawing/2014/main" id="{357AB288-635B-0940-BDE2-3E45DF505A10}"/>
              </a:ext>
            </a:extLst>
          </p:cNvPr>
          <p:cNvCxnSpPr/>
          <p:nvPr/>
        </p:nvCxnSpPr>
        <p:spPr bwMode="auto">
          <a:xfrm>
            <a:off x="1770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2E864645-2005-A448-B8C0-8630C0CA3797}"/>
              </a:ext>
            </a:extLst>
          </p:cNvPr>
          <p:cNvCxnSpPr/>
          <p:nvPr/>
        </p:nvCxnSpPr>
        <p:spPr bwMode="auto">
          <a:xfrm>
            <a:off x="906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6" name="Straight Connector 875">
            <a:extLst>
              <a:ext uri="{FF2B5EF4-FFF2-40B4-BE49-F238E27FC236}">
                <a16:creationId xmlns:a16="http://schemas.microsoft.com/office/drawing/2014/main" id="{BE8A3FBB-1B2D-2548-B54C-C89A06276A9D}"/>
              </a:ext>
            </a:extLst>
          </p:cNvPr>
          <p:cNvCxnSpPr/>
          <p:nvPr/>
        </p:nvCxnSpPr>
        <p:spPr bwMode="auto">
          <a:xfrm>
            <a:off x="1338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8" name="Straight Connector 877">
            <a:extLst>
              <a:ext uri="{FF2B5EF4-FFF2-40B4-BE49-F238E27FC236}">
                <a16:creationId xmlns:a16="http://schemas.microsoft.com/office/drawing/2014/main" id="{D1BA52BD-9A59-F340-89CA-1969571E385B}"/>
              </a:ext>
            </a:extLst>
          </p:cNvPr>
          <p:cNvCxnSpPr/>
          <p:nvPr/>
        </p:nvCxnSpPr>
        <p:spPr bwMode="auto">
          <a:xfrm>
            <a:off x="906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0" name="Straight Connector 879">
            <a:extLst>
              <a:ext uri="{FF2B5EF4-FFF2-40B4-BE49-F238E27FC236}">
                <a16:creationId xmlns:a16="http://schemas.microsoft.com/office/drawing/2014/main" id="{8901E209-99B7-CB42-B80E-BF312E0C148A}"/>
              </a:ext>
            </a:extLst>
          </p:cNvPr>
          <p:cNvCxnSpPr/>
          <p:nvPr/>
        </p:nvCxnSpPr>
        <p:spPr bwMode="auto">
          <a:xfrm>
            <a:off x="906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1" name="Straight Connector 880">
            <a:extLst>
              <a:ext uri="{FF2B5EF4-FFF2-40B4-BE49-F238E27FC236}">
                <a16:creationId xmlns:a16="http://schemas.microsoft.com/office/drawing/2014/main" id="{B67A285D-764E-A04F-B64B-B5ADB71CA182}"/>
              </a:ext>
            </a:extLst>
          </p:cNvPr>
          <p:cNvCxnSpPr/>
          <p:nvPr/>
        </p:nvCxnSpPr>
        <p:spPr bwMode="auto">
          <a:xfrm>
            <a:off x="1338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2" name="Straight Connector 881">
            <a:extLst>
              <a:ext uri="{FF2B5EF4-FFF2-40B4-BE49-F238E27FC236}">
                <a16:creationId xmlns:a16="http://schemas.microsoft.com/office/drawing/2014/main" id="{4E8E29E5-8222-FC4D-B92B-9BD5AE22ADB7}"/>
              </a:ext>
            </a:extLst>
          </p:cNvPr>
          <p:cNvCxnSpPr/>
          <p:nvPr/>
        </p:nvCxnSpPr>
        <p:spPr bwMode="auto">
          <a:xfrm>
            <a:off x="1122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5" name="Straight Connector 884">
            <a:extLst>
              <a:ext uri="{FF2B5EF4-FFF2-40B4-BE49-F238E27FC236}">
                <a16:creationId xmlns:a16="http://schemas.microsoft.com/office/drawing/2014/main" id="{82D1B81A-7867-7E49-93DA-60A53D2C154A}"/>
              </a:ext>
            </a:extLst>
          </p:cNvPr>
          <p:cNvCxnSpPr/>
          <p:nvPr/>
        </p:nvCxnSpPr>
        <p:spPr bwMode="auto">
          <a:xfrm>
            <a:off x="1770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5CFF0667-837F-744E-8AF8-02C99B322592}"/>
              </a:ext>
            </a:extLst>
          </p:cNvPr>
          <p:cNvCxnSpPr/>
          <p:nvPr/>
        </p:nvCxnSpPr>
        <p:spPr bwMode="auto">
          <a:xfrm>
            <a:off x="1338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E6C15CCD-DBC8-1D4B-94C5-E339DFA69BB4}"/>
              </a:ext>
            </a:extLst>
          </p:cNvPr>
          <p:cNvCxnSpPr/>
          <p:nvPr/>
        </p:nvCxnSpPr>
        <p:spPr bwMode="auto">
          <a:xfrm>
            <a:off x="1770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B249D5B2-A0A7-F943-A7D6-4A6C8FB83877}"/>
              </a:ext>
            </a:extLst>
          </p:cNvPr>
          <p:cNvCxnSpPr/>
          <p:nvPr/>
        </p:nvCxnSpPr>
        <p:spPr bwMode="auto">
          <a:xfrm>
            <a:off x="1554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4C4AFA67-D9F8-CD49-BFA4-728CED5E4CD1}"/>
              </a:ext>
            </a:extLst>
          </p:cNvPr>
          <p:cNvCxnSpPr/>
          <p:nvPr/>
        </p:nvCxnSpPr>
        <p:spPr bwMode="auto">
          <a:xfrm>
            <a:off x="1770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F557F815-91DC-D647-82BC-A08F9F066293}"/>
              </a:ext>
            </a:extLst>
          </p:cNvPr>
          <p:cNvCxnSpPr/>
          <p:nvPr/>
        </p:nvCxnSpPr>
        <p:spPr bwMode="auto">
          <a:xfrm>
            <a:off x="1986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EFE4F464-964E-3C46-976F-3CB875C1E4C2}"/>
              </a:ext>
            </a:extLst>
          </p:cNvPr>
          <p:cNvCxnSpPr/>
          <p:nvPr/>
        </p:nvCxnSpPr>
        <p:spPr bwMode="auto">
          <a:xfrm>
            <a:off x="2634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42DDE59A-9A02-9642-B17B-15DE904CC1C9}"/>
              </a:ext>
            </a:extLst>
          </p:cNvPr>
          <p:cNvCxnSpPr/>
          <p:nvPr/>
        </p:nvCxnSpPr>
        <p:spPr bwMode="auto">
          <a:xfrm>
            <a:off x="2202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888BD3B2-ED35-FF4A-9915-58DCA5BA48AA}"/>
              </a:ext>
            </a:extLst>
          </p:cNvPr>
          <p:cNvCxnSpPr/>
          <p:nvPr/>
        </p:nvCxnSpPr>
        <p:spPr bwMode="auto">
          <a:xfrm>
            <a:off x="2634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6" name="Straight Connector 895">
            <a:extLst>
              <a:ext uri="{FF2B5EF4-FFF2-40B4-BE49-F238E27FC236}">
                <a16:creationId xmlns:a16="http://schemas.microsoft.com/office/drawing/2014/main" id="{45909940-B0AF-964D-9762-FF099A389148}"/>
              </a:ext>
            </a:extLst>
          </p:cNvPr>
          <p:cNvCxnSpPr/>
          <p:nvPr/>
        </p:nvCxnSpPr>
        <p:spPr bwMode="auto">
          <a:xfrm>
            <a:off x="2418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5D876ABE-1EE8-4A48-B43B-818359A8C0FF}"/>
              </a:ext>
            </a:extLst>
          </p:cNvPr>
          <p:cNvCxnSpPr/>
          <p:nvPr/>
        </p:nvCxnSpPr>
        <p:spPr bwMode="auto">
          <a:xfrm>
            <a:off x="2202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2" name="Straight Connector 901">
            <a:extLst>
              <a:ext uri="{FF2B5EF4-FFF2-40B4-BE49-F238E27FC236}">
                <a16:creationId xmlns:a16="http://schemas.microsoft.com/office/drawing/2014/main" id="{37A49021-F38B-D74E-8ADA-2CD104D6BFC4}"/>
              </a:ext>
            </a:extLst>
          </p:cNvPr>
          <p:cNvCxnSpPr/>
          <p:nvPr/>
        </p:nvCxnSpPr>
        <p:spPr bwMode="auto">
          <a:xfrm>
            <a:off x="1770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3" name="Straight Connector 902">
            <a:extLst>
              <a:ext uri="{FF2B5EF4-FFF2-40B4-BE49-F238E27FC236}">
                <a16:creationId xmlns:a16="http://schemas.microsoft.com/office/drawing/2014/main" id="{9971B57F-8BBA-3547-9BA1-C24CC87579EF}"/>
              </a:ext>
            </a:extLst>
          </p:cNvPr>
          <p:cNvCxnSpPr/>
          <p:nvPr/>
        </p:nvCxnSpPr>
        <p:spPr bwMode="auto">
          <a:xfrm>
            <a:off x="2202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4" name="Straight Connector 903">
            <a:extLst>
              <a:ext uri="{FF2B5EF4-FFF2-40B4-BE49-F238E27FC236}">
                <a16:creationId xmlns:a16="http://schemas.microsoft.com/office/drawing/2014/main" id="{5BF6F026-69FA-D149-9241-F85EDC674724}"/>
              </a:ext>
            </a:extLst>
          </p:cNvPr>
          <p:cNvCxnSpPr/>
          <p:nvPr/>
        </p:nvCxnSpPr>
        <p:spPr bwMode="auto">
          <a:xfrm>
            <a:off x="1986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7" name="Straight Connector 906">
            <a:extLst>
              <a:ext uri="{FF2B5EF4-FFF2-40B4-BE49-F238E27FC236}">
                <a16:creationId xmlns:a16="http://schemas.microsoft.com/office/drawing/2014/main" id="{73CFF51F-4FF1-F94E-B7ED-F5791F18B2A6}"/>
              </a:ext>
            </a:extLst>
          </p:cNvPr>
          <p:cNvCxnSpPr/>
          <p:nvPr/>
        </p:nvCxnSpPr>
        <p:spPr bwMode="auto">
          <a:xfrm>
            <a:off x="2634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0" name="Straight Connector 909">
            <a:extLst>
              <a:ext uri="{FF2B5EF4-FFF2-40B4-BE49-F238E27FC236}">
                <a16:creationId xmlns:a16="http://schemas.microsoft.com/office/drawing/2014/main" id="{4F99D5BE-9AEC-9445-8FF3-9854003DEF24}"/>
              </a:ext>
            </a:extLst>
          </p:cNvPr>
          <p:cNvCxnSpPr/>
          <p:nvPr/>
        </p:nvCxnSpPr>
        <p:spPr bwMode="auto">
          <a:xfrm>
            <a:off x="2202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1" name="Straight Connector 910">
            <a:extLst>
              <a:ext uri="{FF2B5EF4-FFF2-40B4-BE49-F238E27FC236}">
                <a16:creationId xmlns:a16="http://schemas.microsoft.com/office/drawing/2014/main" id="{6E963CC1-4F31-8B42-A749-164794BB0810}"/>
              </a:ext>
            </a:extLst>
          </p:cNvPr>
          <p:cNvCxnSpPr/>
          <p:nvPr/>
        </p:nvCxnSpPr>
        <p:spPr bwMode="auto">
          <a:xfrm>
            <a:off x="2634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2" name="Straight Connector 911">
            <a:extLst>
              <a:ext uri="{FF2B5EF4-FFF2-40B4-BE49-F238E27FC236}">
                <a16:creationId xmlns:a16="http://schemas.microsoft.com/office/drawing/2014/main" id="{B04AAE00-61E8-EA44-B027-9F5CC5AC030E}"/>
              </a:ext>
            </a:extLst>
          </p:cNvPr>
          <p:cNvCxnSpPr/>
          <p:nvPr/>
        </p:nvCxnSpPr>
        <p:spPr bwMode="auto">
          <a:xfrm>
            <a:off x="2418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3" name="Straight Connector 912">
            <a:extLst>
              <a:ext uri="{FF2B5EF4-FFF2-40B4-BE49-F238E27FC236}">
                <a16:creationId xmlns:a16="http://schemas.microsoft.com/office/drawing/2014/main" id="{42B58E6F-C9A3-164E-9D91-09F8A26EE837}"/>
              </a:ext>
            </a:extLst>
          </p:cNvPr>
          <p:cNvCxnSpPr/>
          <p:nvPr/>
        </p:nvCxnSpPr>
        <p:spPr bwMode="auto">
          <a:xfrm>
            <a:off x="2634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4" name="Straight Connector 913">
            <a:extLst>
              <a:ext uri="{FF2B5EF4-FFF2-40B4-BE49-F238E27FC236}">
                <a16:creationId xmlns:a16="http://schemas.microsoft.com/office/drawing/2014/main" id="{0FD87CC1-D3DE-CC44-9DCE-5C12E253A1A6}"/>
              </a:ext>
            </a:extLst>
          </p:cNvPr>
          <p:cNvCxnSpPr/>
          <p:nvPr/>
        </p:nvCxnSpPr>
        <p:spPr bwMode="auto">
          <a:xfrm>
            <a:off x="2634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5" name="Straight Connector 914">
            <a:extLst>
              <a:ext uri="{FF2B5EF4-FFF2-40B4-BE49-F238E27FC236}">
                <a16:creationId xmlns:a16="http://schemas.microsoft.com/office/drawing/2014/main" id="{83CEDC4F-B6E0-694B-86BA-C731A3D622AC}"/>
              </a:ext>
            </a:extLst>
          </p:cNvPr>
          <p:cNvCxnSpPr/>
          <p:nvPr/>
        </p:nvCxnSpPr>
        <p:spPr bwMode="auto">
          <a:xfrm>
            <a:off x="2850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6" name="Straight Connector 915">
            <a:extLst>
              <a:ext uri="{FF2B5EF4-FFF2-40B4-BE49-F238E27FC236}">
                <a16:creationId xmlns:a16="http://schemas.microsoft.com/office/drawing/2014/main" id="{FF4AB517-F11A-FC4E-84D5-07BFBBB2A306}"/>
              </a:ext>
            </a:extLst>
          </p:cNvPr>
          <p:cNvCxnSpPr/>
          <p:nvPr/>
        </p:nvCxnSpPr>
        <p:spPr bwMode="auto">
          <a:xfrm>
            <a:off x="2850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7" name="Straight Connector 916">
            <a:extLst>
              <a:ext uri="{FF2B5EF4-FFF2-40B4-BE49-F238E27FC236}">
                <a16:creationId xmlns:a16="http://schemas.microsoft.com/office/drawing/2014/main" id="{3AC2FBBE-C90B-6B43-8131-B0ED505933A1}"/>
              </a:ext>
            </a:extLst>
          </p:cNvPr>
          <p:cNvCxnSpPr/>
          <p:nvPr/>
        </p:nvCxnSpPr>
        <p:spPr bwMode="auto">
          <a:xfrm>
            <a:off x="2634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8" name="Straight Connector 917">
            <a:extLst>
              <a:ext uri="{FF2B5EF4-FFF2-40B4-BE49-F238E27FC236}">
                <a16:creationId xmlns:a16="http://schemas.microsoft.com/office/drawing/2014/main" id="{12EE6268-8A96-4F4D-9C56-E3E585B4D765}"/>
              </a:ext>
            </a:extLst>
          </p:cNvPr>
          <p:cNvCxnSpPr/>
          <p:nvPr/>
        </p:nvCxnSpPr>
        <p:spPr bwMode="auto">
          <a:xfrm>
            <a:off x="2850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091A91EB-E9E7-DC47-9CA6-8121DDE131D3}"/>
              </a:ext>
            </a:extLst>
          </p:cNvPr>
          <p:cNvCxnSpPr/>
          <p:nvPr/>
        </p:nvCxnSpPr>
        <p:spPr bwMode="auto">
          <a:xfrm>
            <a:off x="3066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17A6FDEC-D6DF-2D41-8673-42F1FB62D6EE}"/>
              </a:ext>
            </a:extLst>
          </p:cNvPr>
          <p:cNvCxnSpPr/>
          <p:nvPr/>
        </p:nvCxnSpPr>
        <p:spPr bwMode="auto">
          <a:xfrm>
            <a:off x="3066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E054D535-115A-B24B-95B6-87FC99092BA6}"/>
              </a:ext>
            </a:extLst>
          </p:cNvPr>
          <p:cNvCxnSpPr/>
          <p:nvPr/>
        </p:nvCxnSpPr>
        <p:spPr bwMode="auto">
          <a:xfrm>
            <a:off x="3498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2" name="Straight Connector 921">
            <a:extLst>
              <a:ext uri="{FF2B5EF4-FFF2-40B4-BE49-F238E27FC236}">
                <a16:creationId xmlns:a16="http://schemas.microsoft.com/office/drawing/2014/main" id="{0615068C-D761-8A4F-821F-90103C9E8B66}"/>
              </a:ext>
            </a:extLst>
          </p:cNvPr>
          <p:cNvCxnSpPr/>
          <p:nvPr/>
        </p:nvCxnSpPr>
        <p:spPr bwMode="auto">
          <a:xfrm>
            <a:off x="3282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3" name="Straight Connector 922">
            <a:extLst>
              <a:ext uri="{FF2B5EF4-FFF2-40B4-BE49-F238E27FC236}">
                <a16:creationId xmlns:a16="http://schemas.microsoft.com/office/drawing/2014/main" id="{A0E343A7-A90F-2449-A4F6-38E6D911A0B8}"/>
              </a:ext>
            </a:extLst>
          </p:cNvPr>
          <p:cNvCxnSpPr/>
          <p:nvPr/>
        </p:nvCxnSpPr>
        <p:spPr bwMode="auto">
          <a:xfrm>
            <a:off x="3282090" y="301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4" name="Straight Connector 923">
            <a:extLst>
              <a:ext uri="{FF2B5EF4-FFF2-40B4-BE49-F238E27FC236}">
                <a16:creationId xmlns:a16="http://schemas.microsoft.com/office/drawing/2014/main" id="{AEE63203-3910-3643-9EA8-2D56395BCDAA}"/>
              </a:ext>
            </a:extLst>
          </p:cNvPr>
          <p:cNvCxnSpPr/>
          <p:nvPr/>
        </p:nvCxnSpPr>
        <p:spPr bwMode="auto">
          <a:xfrm>
            <a:off x="3066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5" name="Straight Connector 924">
            <a:extLst>
              <a:ext uri="{FF2B5EF4-FFF2-40B4-BE49-F238E27FC236}">
                <a16:creationId xmlns:a16="http://schemas.microsoft.com/office/drawing/2014/main" id="{3E6B1F9F-DE51-CE4F-B7BA-FD1EE6EA300E}"/>
              </a:ext>
            </a:extLst>
          </p:cNvPr>
          <p:cNvCxnSpPr/>
          <p:nvPr/>
        </p:nvCxnSpPr>
        <p:spPr bwMode="auto">
          <a:xfrm>
            <a:off x="3498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6" name="Straight Connector 925">
            <a:extLst>
              <a:ext uri="{FF2B5EF4-FFF2-40B4-BE49-F238E27FC236}">
                <a16:creationId xmlns:a16="http://schemas.microsoft.com/office/drawing/2014/main" id="{C793227A-FDD8-3C41-81FD-863DD2F3CF93}"/>
              </a:ext>
            </a:extLst>
          </p:cNvPr>
          <p:cNvCxnSpPr/>
          <p:nvPr/>
        </p:nvCxnSpPr>
        <p:spPr bwMode="auto">
          <a:xfrm>
            <a:off x="3282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7" name="Straight Connector 926">
            <a:extLst>
              <a:ext uri="{FF2B5EF4-FFF2-40B4-BE49-F238E27FC236}">
                <a16:creationId xmlns:a16="http://schemas.microsoft.com/office/drawing/2014/main" id="{03400A0B-5DBE-AD48-8CEC-18438C1D7CC8}"/>
              </a:ext>
            </a:extLst>
          </p:cNvPr>
          <p:cNvCxnSpPr/>
          <p:nvPr/>
        </p:nvCxnSpPr>
        <p:spPr bwMode="auto">
          <a:xfrm>
            <a:off x="2634090" y="344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8" name="Straight Connector 927">
            <a:extLst>
              <a:ext uri="{FF2B5EF4-FFF2-40B4-BE49-F238E27FC236}">
                <a16:creationId xmlns:a16="http://schemas.microsoft.com/office/drawing/2014/main" id="{FA79811B-1DF7-FF49-8BFA-6F32964E95A9}"/>
              </a:ext>
            </a:extLst>
          </p:cNvPr>
          <p:cNvCxnSpPr/>
          <p:nvPr/>
        </p:nvCxnSpPr>
        <p:spPr bwMode="auto">
          <a:xfrm>
            <a:off x="2850090" y="344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9" name="Straight Connector 928">
            <a:extLst>
              <a:ext uri="{FF2B5EF4-FFF2-40B4-BE49-F238E27FC236}">
                <a16:creationId xmlns:a16="http://schemas.microsoft.com/office/drawing/2014/main" id="{2892C605-035C-0145-A5CF-FBBF18CF5441}"/>
              </a:ext>
            </a:extLst>
          </p:cNvPr>
          <p:cNvCxnSpPr/>
          <p:nvPr/>
        </p:nvCxnSpPr>
        <p:spPr bwMode="auto">
          <a:xfrm>
            <a:off x="2634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0" name="Straight Connector 929">
            <a:extLst>
              <a:ext uri="{FF2B5EF4-FFF2-40B4-BE49-F238E27FC236}">
                <a16:creationId xmlns:a16="http://schemas.microsoft.com/office/drawing/2014/main" id="{97A9CB81-B384-7042-9872-037CCB5CF6AD}"/>
              </a:ext>
            </a:extLst>
          </p:cNvPr>
          <p:cNvCxnSpPr/>
          <p:nvPr/>
        </p:nvCxnSpPr>
        <p:spPr bwMode="auto">
          <a:xfrm>
            <a:off x="2850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1" name="Straight Connector 930">
            <a:extLst>
              <a:ext uri="{FF2B5EF4-FFF2-40B4-BE49-F238E27FC236}">
                <a16:creationId xmlns:a16="http://schemas.microsoft.com/office/drawing/2014/main" id="{CC914850-12C0-8840-BC9B-C47858C193B3}"/>
              </a:ext>
            </a:extLst>
          </p:cNvPr>
          <p:cNvCxnSpPr/>
          <p:nvPr/>
        </p:nvCxnSpPr>
        <p:spPr bwMode="auto">
          <a:xfrm>
            <a:off x="3066090" y="344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2" name="Straight Connector 931">
            <a:extLst>
              <a:ext uri="{FF2B5EF4-FFF2-40B4-BE49-F238E27FC236}">
                <a16:creationId xmlns:a16="http://schemas.microsoft.com/office/drawing/2014/main" id="{0CEA7932-4F43-784D-A822-73CBEB26BDB6}"/>
              </a:ext>
            </a:extLst>
          </p:cNvPr>
          <p:cNvCxnSpPr/>
          <p:nvPr/>
        </p:nvCxnSpPr>
        <p:spPr bwMode="auto">
          <a:xfrm>
            <a:off x="3498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3" name="Straight Connector 932">
            <a:extLst>
              <a:ext uri="{FF2B5EF4-FFF2-40B4-BE49-F238E27FC236}">
                <a16:creationId xmlns:a16="http://schemas.microsoft.com/office/drawing/2014/main" id="{D532B742-CEC2-054D-979F-84E4E7829761}"/>
              </a:ext>
            </a:extLst>
          </p:cNvPr>
          <p:cNvCxnSpPr/>
          <p:nvPr/>
        </p:nvCxnSpPr>
        <p:spPr bwMode="auto">
          <a:xfrm>
            <a:off x="3282090" y="344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4" name="Straight Connector 933">
            <a:extLst>
              <a:ext uri="{FF2B5EF4-FFF2-40B4-BE49-F238E27FC236}">
                <a16:creationId xmlns:a16="http://schemas.microsoft.com/office/drawing/2014/main" id="{88384DF1-7322-E243-AA00-6E1E804F288F}"/>
              </a:ext>
            </a:extLst>
          </p:cNvPr>
          <p:cNvCxnSpPr/>
          <p:nvPr/>
        </p:nvCxnSpPr>
        <p:spPr bwMode="auto">
          <a:xfrm>
            <a:off x="3066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5" name="Straight Connector 934">
            <a:extLst>
              <a:ext uri="{FF2B5EF4-FFF2-40B4-BE49-F238E27FC236}">
                <a16:creationId xmlns:a16="http://schemas.microsoft.com/office/drawing/2014/main" id="{EA2BC260-CC57-3A48-A1FD-63DF02D4EAE3}"/>
              </a:ext>
            </a:extLst>
          </p:cNvPr>
          <p:cNvCxnSpPr/>
          <p:nvPr/>
        </p:nvCxnSpPr>
        <p:spPr bwMode="auto">
          <a:xfrm>
            <a:off x="3498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6" name="Straight Connector 935">
            <a:extLst>
              <a:ext uri="{FF2B5EF4-FFF2-40B4-BE49-F238E27FC236}">
                <a16:creationId xmlns:a16="http://schemas.microsoft.com/office/drawing/2014/main" id="{B88B2EFE-7AB9-8848-BD62-1F1C72AB0723}"/>
              </a:ext>
            </a:extLst>
          </p:cNvPr>
          <p:cNvCxnSpPr/>
          <p:nvPr/>
        </p:nvCxnSpPr>
        <p:spPr bwMode="auto">
          <a:xfrm>
            <a:off x="3282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7" name="Straight Connector 936">
            <a:extLst>
              <a:ext uri="{FF2B5EF4-FFF2-40B4-BE49-F238E27FC236}">
                <a16:creationId xmlns:a16="http://schemas.microsoft.com/office/drawing/2014/main" id="{49CCBF00-5752-384C-93E8-CFB939AB9A92}"/>
              </a:ext>
            </a:extLst>
          </p:cNvPr>
          <p:cNvCxnSpPr/>
          <p:nvPr/>
        </p:nvCxnSpPr>
        <p:spPr bwMode="auto">
          <a:xfrm>
            <a:off x="3714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8" name="Straight Connector 937">
            <a:extLst>
              <a:ext uri="{FF2B5EF4-FFF2-40B4-BE49-F238E27FC236}">
                <a16:creationId xmlns:a16="http://schemas.microsoft.com/office/drawing/2014/main" id="{F7C3D3E5-4F4D-3D40-BBBE-FBF4D24154D5}"/>
              </a:ext>
            </a:extLst>
          </p:cNvPr>
          <p:cNvCxnSpPr/>
          <p:nvPr/>
        </p:nvCxnSpPr>
        <p:spPr bwMode="auto">
          <a:xfrm>
            <a:off x="3498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9" name="Straight Connector 938">
            <a:extLst>
              <a:ext uri="{FF2B5EF4-FFF2-40B4-BE49-F238E27FC236}">
                <a16:creationId xmlns:a16="http://schemas.microsoft.com/office/drawing/2014/main" id="{0A48AB6C-166A-334F-9B1F-9F9595BB6FBF}"/>
              </a:ext>
            </a:extLst>
          </p:cNvPr>
          <p:cNvCxnSpPr/>
          <p:nvPr/>
        </p:nvCxnSpPr>
        <p:spPr bwMode="auto">
          <a:xfrm>
            <a:off x="3714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0" name="Straight Connector 939">
            <a:extLst>
              <a:ext uri="{FF2B5EF4-FFF2-40B4-BE49-F238E27FC236}">
                <a16:creationId xmlns:a16="http://schemas.microsoft.com/office/drawing/2014/main" id="{22FE098B-5187-9247-A3BC-F75B2C9E8E5B}"/>
              </a:ext>
            </a:extLst>
          </p:cNvPr>
          <p:cNvCxnSpPr/>
          <p:nvPr/>
        </p:nvCxnSpPr>
        <p:spPr bwMode="auto">
          <a:xfrm>
            <a:off x="3714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1" name="Straight Connector 940">
            <a:extLst>
              <a:ext uri="{FF2B5EF4-FFF2-40B4-BE49-F238E27FC236}">
                <a16:creationId xmlns:a16="http://schemas.microsoft.com/office/drawing/2014/main" id="{27789FA8-5BD0-FD44-89E1-1E3EC3E88555}"/>
              </a:ext>
            </a:extLst>
          </p:cNvPr>
          <p:cNvCxnSpPr/>
          <p:nvPr/>
        </p:nvCxnSpPr>
        <p:spPr bwMode="auto">
          <a:xfrm>
            <a:off x="3498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C45BBAC3-947C-3645-9042-5B9360249233}"/>
              </a:ext>
            </a:extLst>
          </p:cNvPr>
          <p:cNvCxnSpPr/>
          <p:nvPr/>
        </p:nvCxnSpPr>
        <p:spPr bwMode="auto">
          <a:xfrm>
            <a:off x="3714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3" name="Straight Connector 942">
            <a:extLst>
              <a:ext uri="{FF2B5EF4-FFF2-40B4-BE49-F238E27FC236}">
                <a16:creationId xmlns:a16="http://schemas.microsoft.com/office/drawing/2014/main" id="{10F7C728-BC2F-524B-8985-E7308D71194E}"/>
              </a:ext>
            </a:extLst>
          </p:cNvPr>
          <p:cNvCxnSpPr/>
          <p:nvPr/>
        </p:nvCxnSpPr>
        <p:spPr bwMode="auto">
          <a:xfrm>
            <a:off x="4146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C46A8AFE-64B7-B948-9A3C-AD7BB7B1D2FE}"/>
              </a:ext>
            </a:extLst>
          </p:cNvPr>
          <p:cNvCxnSpPr/>
          <p:nvPr/>
        </p:nvCxnSpPr>
        <p:spPr bwMode="auto">
          <a:xfrm>
            <a:off x="3930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5" name="Straight Connector 944">
            <a:extLst>
              <a:ext uri="{FF2B5EF4-FFF2-40B4-BE49-F238E27FC236}">
                <a16:creationId xmlns:a16="http://schemas.microsoft.com/office/drawing/2014/main" id="{A5801420-8D89-754A-9716-FEFEB44F3D26}"/>
              </a:ext>
            </a:extLst>
          </p:cNvPr>
          <p:cNvCxnSpPr/>
          <p:nvPr/>
        </p:nvCxnSpPr>
        <p:spPr bwMode="auto">
          <a:xfrm>
            <a:off x="4362090" y="280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6" name="Straight Connector 945">
            <a:extLst>
              <a:ext uri="{FF2B5EF4-FFF2-40B4-BE49-F238E27FC236}">
                <a16:creationId xmlns:a16="http://schemas.microsoft.com/office/drawing/2014/main" id="{D0C34D0F-612A-FF48-8F14-62589BEA9B6C}"/>
              </a:ext>
            </a:extLst>
          </p:cNvPr>
          <p:cNvCxnSpPr/>
          <p:nvPr/>
        </p:nvCxnSpPr>
        <p:spPr bwMode="auto">
          <a:xfrm>
            <a:off x="4146090" y="280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C53C704F-296A-D24B-AB28-6E8FE0B54BF6}"/>
              </a:ext>
            </a:extLst>
          </p:cNvPr>
          <p:cNvCxnSpPr/>
          <p:nvPr/>
        </p:nvCxnSpPr>
        <p:spPr bwMode="auto">
          <a:xfrm>
            <a:off x="4146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55F518F1-6561-E443-8941-DB6685616906}"/>
              </a:ext>
            </a:extLst>
          </p:cNvPr>
          <p:cNvCxnSpPr/>
          <p:nvPr/>
        </p:nvCxnSpPr>
        <p:spPr bwMode="auto">
          <a:xfrm>
            <a:off x="3930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B77A991E-DD62-B14F-B33B-893B6B7901C7}"/>
              </a:ext>
            </a:extLst>
          </p:cNvPr>
          <p:cNvCxnSpPr/>
          <p:nvPr/>
        </p:nvCxnSpPr>
        <p:spPr bwMode="auto">
          <a:xfrm>
            <a:off x="4362090" y="301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47D83B3F-E37A-C14A-AD50-405619A1C17C}"/>
              </a:ext>
            </a:extLst>
          </p:cNvPr>
          <p:cNvCxnSpPr/>
          <p:nvPr/>
        </p:nvCxnSpPr>
        <p:spPr bwMode="auto">
          <a:xfrm>
            <a:off x="4146090" y="323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1" name="Straight Connector 950">
            <a:extLst>
              <a:ext uri="{FF2B5EF4-FFF2-40B4-BE49-F238E27FC236}">
                <a16:creationId xmlns:a16="http://schemas.microsoft.com/office/drawing/2014/main" id="{49895660-D620-1B49-9F4F-F63384D881AC}"/>
              </a:ext>
            </a:extLst>
          </p:cNvPr>
          <p:cNvCxnSpPr/>
          <p:nvPr/>
        </p:nvCxnSpPr>
        <p:spPr bwMode="auto">
          <a:xfrm>
            <a:off x="3930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2" name="Straight Connector 951">
            <a:extLst>
              <a:ext uri="{FF2B5EF4-FFF2-40B4-BE49-F238E27FC236}">
                <a16:creationId xmlns:a16="http://schemas.microsoft.com/office/drawing/2014/main" id="{12B1B0B9-2D45-354F-B20F-3DFF4BBBC995}"/>
              </a:ext>
            </a:extLst>
          </p:cNvPr>
          <p:cNvCxnSpPr/>
          <p:nvPr/>
        </p:nvCxnSpPr>
        <p:spPr bwMode="auto">
          <a:xfrm>
            <a:off x="3498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CF58C204-D4C7-4F4B-A467-48D199D3240E}"/>
              </a:ext>
            </a:extLst>
          </p:cNvPr>
          <p:cNvCxnSpPr/>
          <p:nvPr/>
        </p:nvCxnSpPr>
        <p:spPr bwMode="auto">
          <a:xfrm>
            <a:off x="3930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C25548A6-1351-BE46-8E41-02189D9AA3CA}"/>
              </a:ext>
            </a:extLst>
          </p:cNvPr>
          <p:cNvCxnSpPr/>
          <p:nvPr/>
        </p:nvCxnSpPr>
        <p:spPr bwMode="auto">
          <a:xfrm>
            <a:off x="3714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28294E82-75BE-384A-9367-0CD7B43329EC}"/>
              </a:ext>
            </a:extLst>
          </p:cNvPr>
          <p:cNvCxnSpPr/>
          <p:nvPr/>
        </p:nvCxnSpPr>
        <p:spPr bwMode="auto">
          <a:xfrm>
            <a:off x="4362090" y="323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6" name="Straight Connector 955">
            <a:extLst>
              <a:ext uri="{FF2B5EF4-FFF2-40B4-BE49-F238E27FC236}">
                <a16:creationId xmlns:a16="http://schemas.microsoft.com/office/drawing/2014/main" id="{9FAE0ABC-59ED-2342-A486-E9A5F96C43F1}"/>
              </a:ext>
            </a:extLst>
          </p:cNvPr>
          <p:cNvCxnSpPr/>
          <p:nvPr/>
        </p:nvCxnSpPr>
        <p:spPr bwMode="auto">
          <a:xfrm>
            <a:off x="3930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7CC7E98B-9646-6D4D-899E-56C76482E869}"/>
              </a:ext>
            </a:extLst>
          </p:cNvPr>
          <p:cNvCxnSpPr/>
          <p:nvPr/>
        </p:nvCxnSpPr>
        <p:spPr bwMode="auto">
          <a:xfrm>
            <a:off x="4362090" y="344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8" name="Straight Connector 957">
            <a:extLst>
              <a:ext uri="{FF2B5EF4-FFF2-40B4-BE49-F238E27FC236}">
                <a16:creationId xmlns:a16="http://schemas.microsoft.com/office/drawing/2014/main" id="{9AC30516-A12A-9A41-9C9F-633FC06E512D}"/>
              </a:ext>
            </a:extLst>
          </p:cNvPr>
          <p:cNvCxnSpPr/>
          <p:nvPr/>
        </p:nvCxnSpPr>
        <p:spPr bwMode="auto">
          <a:xfrm>
            <a:off x="4146090" y="366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1" name="Straight Connector 960">
            <a:extLst>
              <a:ext uri="{FF2B5EF4-FFF2-40B4-BE49-F238E27FC236}">
                <a16:creationId xmlns:a16="http://schemas.microsoft.com/office/drawing/2014/main" id="{A8A06E0A-10A9-CA49-944E-5D2B624B2DEB}"/>
              </a:ext>
            </a:extLst>
          </p:cNvPr>
          <p:cNvCxnSpPr/>
          <p:nvPr/>
        </p:nvCxnSpPr>
        <p:spPr bwMode="auto">
          <a:xfrm>
            <a:off x="3066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C8A30FBF-A567-674D-A688-DFCB11208E15}"/>
              </a:ext>
            </a:extLst>
          </p:cNvPr>
          <p:cNvCxnSpPr/>
          <p:nvPr/>
        </p:nvCxnSpPr>
        <p:spPr bwMode="auto">
          <a:xfrm>
            <a:off x="2634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5" name="Straight Connector 964">
            <a:extLst>
              <a:ext uri="{FF2B5EF4-FFF2-40B4-BE49-F238E27FC236}">
                <a16:creationId xmlns:a16="http://schemas.microsoft.com/office/drawing/2014/main" id="{CB0C661F-DEAF-8D45-BF6A-344E9279890C}"/>
              </a:ext>
            </a:extLst>
          </p:cNvPr>
          <p:cNvCxnSpPr/>
          <p:nvPr/>
        </p:nvCxnSpPr>
        <p:spPr bwMode="auto">
          <a:xfrm>
            <a:off x="3066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6" name="Straight Connector 965">
            <a:extLst>
              <a:ext uri="{FF2B5EF4-FFF2-40B4-BE49-F238E27FC236}">
                <a16:creationId xmlns:a16="http://schemas.microsoft.com/office/drawing/2014/main" id="{531DE1CA-EBE4-AF40-B526-288D4A4BC514}"/>
              </a:ext>
            </a:extLst>
          </p:cNvPr>
          <p:cNvCxnSpPr/>
          <p:nvPr/>
        </p:nvCxnSpPr>
        <p:spPr bwMode="auto">
          <a:xfrm>
            <a:off x="2850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9" name="Straight Connector 968">
            <a:extLst>
              <a:ext uri="{FF2B5EF4-FFF2-40B4-BE49-F238E27FC236}">
                <a16:creationId xmlns:a16="http://schemas.microsoft.com/office/drawing/2014/main" id="{F6B0AC4F-D753-7B48-8005-35D2973F0B8A}"/>
              </a:ext>
            </a:extLst>
          </p:cNvPr>
          <p:cNvCxnSpPr/>
          <p:nvPr/>
        </p:nvCxnSpPr>
        <p:spPr bwMode="auto">
          <a:xfrm>
            <a:off x="3498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2" name="Straight Connector 971">
            <a:extLst>
              <a:ext uri="{FF2B5EF4-FFF2-40B4-BE49-F238E27FC236}">
                <a16:creationId xmlns:a16="http://schemas.microsoft.com/office/drawing/2014/main" id="{4A173653-C8A7-8547-B6D8-1D46A427B7B6}"/>
              </a:ext>
            </a:extLst>
          </p:cNvPr>
          <p:cNvCxnSpPr/>
          <p:nvPr/>
        </p:nvCxnSpPr>
        <p:spPr bwMode="auto">
          <a:xfrm>
            <a:off x="3066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3" name="Straight Connector 972">
            <a:extLst>
              <a:ext uri="{FF2B5EF4-FFF2-40B4-BE49-F238E27FC236}">
                <a16:creationId xmlns:a16="http://schemas.microsoft.com/office/drawing/2014/main" id="{262BD216-F391-E945-ABB0-66982EA80149}"/>
              </a:ext>
            </a:extLst>
          </p:cNvPr>
          <p:cNvCxnSpPr/>
          <p:nvPr/>
        </p:nvCxnSpPr>
        <p:spPr bwMode="auto">
          <a:xfrm>
            <a:off x="3498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4" name="Straight Connector 973">
            <a:extLst>
              <a:ext uri="{FF2B5EF4-FFF2-40B4-BE49-F238E27FC236}">
                <a16:creationId xmlns:a16="http://schemas.microsoft.com/office/drawing/2014/main" id="{F4ABFA63-72F8-F241-97A0-57A90958405F}"/>
              </a:ext>
            </a:extLst>
          </p:cNvPr>
          <p:cNvCxnSpPr/>
          <p:nvPr/>
        </p:nvCxnSpPr>
        <p:spPr bwMode="auto">
          <a:xfrm>
            <a:off x="3282090" y="409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5" name="Straight Connector 974">
            <a:extLst>
              <a:ext uri="{FF2B5EF4-FFF2-40B4-BE49-F238E27FC236}">
                <a16:creationId xmlns:a16="http://schemas.microsoft.com/office/drawing/2014/main" id="{F866CFA4-E503-7745-B740-FD83DCBC1595}"/>
              </a:ext>
            </a:extLst>
          </p:cNvPr>
          <p:cNvCxnSpPr/>
          <p:nvPr/>
        </p:nvCxnSpPr>
        <p:spPr bwMode="auto">
          <a:xfrm>
            <a:off x="2850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6" name="Straight Connector 975">
            <a:extLst>
              <a:ext uri="{FF2B5EF4-FFF2-40B4-BE49-F238E27FC236}">
                <a16:creationId xmlns:a16="http://schemas.microsoft.com/office/drawing/2014/main" id="{6C05FF95-1940-AC4E-8FF5-35CE30CB4A83}"/>
              </a:ext>
            </a:extLst>
          </p:cNvPr>
          <p:cNvCxnSpPr/>
          <p:nvPr/>
        </p:nvCxnSpPr>
        <p:spPr bwMode="auto">
          <a:xfrm>
            <a:off x="2634090" y="431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7" name="Straight Connector 976">
            <a:extLst>
              <a:ext uri="{FF2B5EF4-FFF2-40B4-BE49-F238E27FC236}">
                <a16:creationId xmlns:a16="http://schemas.microsoft.com/office/drawing/2014/main" id="{0A25888A-CF79-ED4D-B03D-B64E96F5209C}"/>
              </a:ext>
            </a:extLst>
          </p:cNvPr>
          <p:cNvCxnSpPr/>
          <p:nvPr/>
        </p:nvCxnSpPr>
        <p:spPr bwMode="auto">
          <a:xfrm>
            <a:off x="3066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8" name="Straight Connector 977">
            <a:extLst>
              <a:ext uri="{FF2B5EF4-FFF2-40B4-BE49-F238E27FC236}">
                <a16:creationId xmlns:a16="http://schemas.microsoft.com/office/drawing/2014/main" id="{046A670A-E330-694A-85D0-5739308ADB7D}"/>
              </a:ext>
            </a:extLst>
          </p:cNvPr>
          <p:cNvCxnSpPr/>
          <p:nvPr/>
        </p:nvCxnSpPr>
        <p:spPr bwMode="auto">
          <a:xfrm>
            <a:off x="2850090" y="431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9" name="Straight Connector 978">
            <a:extLst>
              <a:ext uri="{FF2B5EF4-FFF2-40B4-BE49-F238E27FC236}">
                <a16:creationId xmlns:a16="http://schemas.microsoft.com/office/drawing/2014/main" id="{D0BBDA90-E203-2945-8346-510B5F92FAD3}"/>
              </a:ext>
            </a:extLst>
          </p:cNvPr>
          <p:cNvCxnSpPr/>
          <p:nvPr/>
        </p:nvCxnSpPr>
        <p:spPr bwMode="auto">
          <a:xfrm>
            <a:off x="2850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0" name="Straight Connector 979">
            <a:extLst>
              <a:ext uri="{FF2B5EF4-FFF2-40B4-BE49-F238E27FC236}">
                <a16:creationId xmlns:a16="http://schemas.microsoft.com/office/drawing/2014/main" id="{D9CAA581-123A-564B-93E0-34978DDA9094}"/>
              </a:ext>
            </a:extLst>
          </p:cNvPr>
          <p:cNvCxnSpPr/>
          <p:nvPr/>
        </p:nvCxnSpPr>
        <p:spPr bwMode="auto">
          <a:xfrm>
            <a:off x="2634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1" name="Straight Connector 980">
            <a:extLst>
              <a:ext uri="{FF2B5EF4-FFF2-40B4-BE49-F238E27FC236}">
                <a16:creationId xmlns:a16="http://schemas.microsoft.com/office/drawing/2014/main" id="{351037FF-3325-DE44-940C-73ACAD1C6F79}"/>
              </a:ext>
            </a:extLst>
          </p:cNvPr>
          <p:cNvCxnSpPr/>
          <p:nvPr/>
        </p:nvCxnSpPr>
        <p:spPr bwMode="auto">
          <a:xfrm>
            <a:off x="3066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2" name="Straight Connector 981">
            <a:extLst>
              <a:ext uri="{FF2B5EF4-FFF2-40B4-BE49-F238E27FC236}">
                <a16:creationId xmlns:a16="http://schemas.microsoft.com/office/drawing/2014/main" id="{DD072D1E-3124-F448-B529-372D76589495}"/>
              </a:ext>
            </a:extLst>
          </p:cNvPr>
          <p:cNvCxnSpPr/>
          <p:nvPr/>
        </p:nvCxnSpPr>
        <p:spPr bwMode="auto">
          <a:xfrm>
            <a:off x="2850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3CC87F4C-63C1-F541-B735-5D2ADB5401E2}"/>
              </a:ext>
            </a:extLst>
          </p:cNvPr>
          <p:cNvCxnSpPr/>
          <p:nvPr/>
        </p:nvCxnSpPr>
        <p:spPr bwMode="auto">
          <a:xfrm>
            <a:off x="3498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E9808294-23AF-D748-9021-9605B1C784FE}"/>
              </a:ext>
            </a:extLst>
          </p:cNvPr>
          <p:cNvCxnSpPr/>
          <p:nvPr/>
        </p:nvCxnSpPr>
        <p:spPr bwMode="auto">
          <a:xfrm>
            <a:off x="3066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9" name="Straight Connector 988">
            <a:extLst>
              <a:ext uri="{FF2B5EF4-FFF2-40B4-BE49-F238E27FC236}">
                <a16:creationId xmlns:a16="http://schemas.microsoft.com/office/drawing/2014/main" id="{F39CF968-6C14-2142-A817-202175C7ED1E}"/>
              </a:ext>
            </a:extLst>
          </p:cNvPr>
          <p:cNvCxnSpPr/>
          <p:nvPr/>
        </p:nvCxnSpPr>
        <p:spPr bwMode="auto">
          <a:xfrm>
            <a:off x="3498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90" name="Straight Connector 989">
            <a:extLst>
              <a:ext uri="{FF2B5EF4-FFF2-40B4-BE49-F238E27FC236}">
                <a16:creationId xmlns:a16="http://schemas.microsoft.com/office/drawing/2014/main" id="{2B7964BF-1B7F-AD44-A607-D49C5CEE0666}"/>
              </a:ext>
            </a:extLst>
          </p:cNvPr>
          <p:cNvCxnSpPr/>
          <p:nvPr/>
        </p:nvCxnSpPr>
        <p:spPr bwMode="auto">
          <a:xfrm>
            <a:off x="3282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E15ED0F0-D860-BF49-83A0-E738A2EDA577}"/>
              </a:ext>
            </a:extLst>
          </p:cNvPr>
          <p:cNvCxnSpPr/>
          <p:nvPr/>
        </p:nvCxnSpPr>
        <p:spPr bwMode="auto">
          <a:xfrm>
            <a:off x="3930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97" name="Straight Connector 996">
            <a:extLst>
              <a:ext uri="{FF2B5EF4-FFF2-40B4-BE49-F238E27FC236}">
                <a16:creationId xmlns:a16="http://schemas.microsoft.com/office/drawing/2014/main" id="{994B6AA1-6773-D944-A7A8-0650EAF74B8F}"/>
              </a:ext>
            </a:extLst>
          </p:cNvPr>
          <p:cNvCxnSpPr/>
          <p:nvPr/>
        </p:nvCxnSpPr>
        <p:spPr bwMode="auto">
          <a:xfrm>
            <a:off x="3930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01" name="Straight Connector 1000">
            <a:extLst>
              <a:ext uri="{FF2B5EF4-FFF2-40B4-BE49-F238E27FC236}">
                <a16:creationId xmlns:a16="http://schemas.microsoft.com/office/drawing/2014/main" id="{6732E208-418A-E54F-9413-C7D531862ECF}"/>
              </a:ext>
            </a:extLst>
          </p:cNvPr>
          <p:cNvCxnSpPr/>
          <p:nvPr/>
        </p:nvCxnSpPr>
        <p:spPr bwMode="auto">
          <a:xfrm>
            <a:off x="4362090" y="366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05" name="Straight Connector 1004">
            <a:extLst>
              <a:ext uri="{FF2B5EF4-FFF2-40B4-BE49-F238E27FC236}">
                <a16:creationId xmlns:a16="http://schemas.microsoft.com/office/drawing/2014/main" id="{87140ECA-E5A8-B448-875A-2EA40D2ADDB1}"/>
              </a:ext>
            </a:extLst>
          </p:cNvPr>
          <p:cNvCxnSpPr/>
          <p:nvPr/>
        </p:nvCxnSpPr>
        <p:spPr bwMode="auto">
          <a:xfrm>
            <a:off x="4362090" y="388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09" name="Straight Connector 1008">
            <a:extLst>
              <a:ext uri="{FF2B5EF4-FFF2-40B4-BE49-F238E27FC236}">
                <a16:creationId xmlns:a16="http://schemas.microsoft.com/office/drawing/2014/main" id="{0286A7F8-947D-CB43-9F86-C2D22D698A0F}"/>
              </a:ext>
            </a:extLst>
          </p:cNvPr>
          <p:cNvCxnSpPr/>
          <p:nvPr/>
        </p:nvCxnSpPr>
        <p:spPr bwMode="auto">
          <a:xfrm>
            <a:off x="3930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2" name="Straight Connector 1011">
            <a:extLst>
              <a:ext uri="{FF2B5EF4-FFF2-40B4-BE49-F238E27FC236}">
                <a16:creationId xmlns:a16="http://schemas.microsoft.com/office/drawing/2014/main" id="{B754C867-480A-804C-B7F9-9DEC84CF1FC9}"/>
              </a:ext>
            </a:extLst>
          </p:cNvPr>
          <p:cNvCxnSpPr/>
          <p:nvPr/>
        </p:nvCxnSpPr>
        <p:spPr bwMode="auto">
          <a:xfrm>
            <a:off x="3498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3" name="Straight Connector 1012">
            <a:extLst>
              <a:ext uri="{FF2B5EF4-FFF2-40B4-BE49-F238E27FC236}">
                <a16:creationId xmlns:a16="http://schemas.microsoft.com/office/drawing/2014/main" id="{FD12023A-30AE-164C-B772-DE2CFBD24971}"/>
              </a:ext>
            </a:extLst>
          </p:cNvPr>
          <p:cNvCxnSpPr/>
          <p:nvPr/>
        </p:nvCxnSpPr>
        <p:spPr bwMode="auto">
          <a:xfrm>
            <a:off x="3930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4" name="Straight Connector 1013">
            <a:extLst>
              <a:ext uri="{FF2B5EF4-FFF2-40B4-BE49-F238E27FC236}">
                <a16:creationId xmlns:a16="http://schemas.microsoft.com/office/drawing/2014/main" id="{D262A998-78C8-F942-AE36-2F4684FE6354}"/>
              </a:ext>
            </a:extLst>
          </p:cNvPr>
          <p:cNvCxnSpPr/>
          <p:nvPr/>
        </p:nvCxnSpPr>
        <p:spPr bwMode="auto">
          <a:xfrm>
            <a:off x="3714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7" name="Straight Connector 1016">
            <a:extLst>
              <a:ext uri="{FF2B5EF4-FFF2-40B4-BE49-F238E27FC236}">
                <a16:creationId xmlns:a16="http://schemas.microsoft.com/office/drawing/2014/main" id="{20E11ED7-F1F4-D743-88AC-578DF69FAE3E}"/>
              </a:ext>
            </a:extLst>
          </p:cNvPr>
          <p:cNvCxnSpPr/>
          <p:nvPr/>
        </p:nvCxnSpPr>
        <p:spPr bwMode="auto">
          <a:xfrm>
            <a:off x="4362090" y="409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0" name="Straight Connector 1019">
            <a:extLst>
              <a:ext uri="{FF2B5EF4-FFF2-40B4-BE49-F238E27FC236}">
                <a16:creationId xmlns:a16="http://schemas.microsoft.com/office/drawing/2014/main" id="{124AF106-9FDA-BC4D-914B-2379E0F13A37}"/>
              </a:ext>
            </a:extLst>
          </p:cNvPr>
          <p:cNvCxnSpPr/>
          <p:nvPr/>
        </p:nvCxnSpPr>
        <p:spPr bwMode="auto">
          <a:xfrm>
            <a:off x="3930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1" name="Straight Connector 1020">
            <a:extLst>
              <a:ext uri="{FF2B5EF4-FFF2-40B4-BE49-F238E27FC236}">
                <a16:creationId xmlns:a16="http://schemas.microsoft.com/office/drawing/2014/main" id="{BEBBF99C-B3BD-404E-96CB-A25D1A33226F}"/>
              </a:ext>
            </a:extLst>
          </p:cNvPr>
          <p:cNvCxnSpPr/>
          <p:nvPr/>
        </p:nvCxnSpPr>
        <p:spPr bwMode="auto">
          <a:xfrm>
            <a:off x="4362090" y="431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2" name="Straight Connector 1021">
            <a:extLst>
              <a:ext uri="{FF2B5EF4-FFF2-40B4-BE49-F238E27FC236}">
                <a16:creationId xmlns:a16="http://schemas.microsoft.com/office/drawing/2014/main" id="{8F9A7CB9-97D6-7847-8ADB-420DB3FBF0EC}"/>
              </a:ext>
            </a:extLst>
          </p:cNvPr>
          <p:cNvCxnSpPr/>
          <p:nvPr/>
        </p:nvCxnSpPr>
        <p:spPr bwMode="auto">
          <a:xfrm>
            <a:off x="4146090" y="4528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3" name="Straight Connector 1022">
            <a:extLst>
              <a:ext uri="{FF2B5EF4-FFF2-40B4-BE49-F238E27FC236}">
                <a16:creationId xmlns:a16="http://schemas.microsoft.com/office/drawing/2014/main" id="{710BC9C9-F180-3242-B480-B68A2E0D8CF8}"/>
              </a:ext>
            </a:extLst>
          </p:cNvPr>
          <p:cNvCxnSpPr/>
          <p:nvPr/>
        </p:nvCxnSpPr>
        <p:spPr bwMode="auto">
          <a:xfrm>
            <a:off x="906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473BA9EC-6CC5-4C4E-9424-1CF3754E4A16}"/>
              </a:ext>
            </a:extLst>
          </p:cNvPr>
          <p:cNvCxnSpPr/>
          <p:nvPr/>
        </p:nvCxnSpPr>
        <p:spPr bwMode="auto">
          <a:xfrm>
            <a:off x="1122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E00FE2F3-1632-BE4C-86D6-D2D07ADD9E1A}"/>
              </a:ext>
            </a:extLst>
          </p:cNvPr>
          <p:cNvCxnSpPr/>
          <p:nvPr/>
        </p:nvCxnSpPr>
        <p:spPr bwMode="auto">
          <a:xfrm>
            <a:off x="906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E75D03B8-12BB-0647-AB0A-B8FBC98200EB}"/>
              </a:ext>
            </a:extLst>
          </p:cNvPr>
          <p:cNvCxnSpPr/>
          <p:nvPr/>
        </p:nvCxnSpPr>
        <p:spPr bwMode="auto">
          <a:xfrm>
            <a:off x="1122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8B662E59-6796-5E43-85BB-3614CC9FAF9A}"/>
              </a:ext>
            </a:extLst>
          </p:cNvPr>
          <p:cNvCxnSpPr/>
          <p:nvPr/>
        </p:nvCxnSpPr>
        <p:spPr bwMode="auto">
          <a:xfrm>
            <a:off x="1554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EDAC3E1-620D-1E4E-AB39-AAB48E6B2DC1}"/>
              </a:ext>
            </a:extLst>
          </p:cNvPr>
          <p:cNvCxnSpPr/>
          <p:nvPr/>
        </p:nvCxnSpPr>
        <p:spPr bwMode="auto">
          <a:xfrm>
            <a:off x="1770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0EC55C22-7946-2F4A-BF19-EEA23B0194F2}"/>
              </a:ext>
            </a:extLst>
          </p:cNvPr>
          <p:cNvCxnSpPr/>
          <p:nvPr/>
        </p:nvCxnSpPr>
        <p:spPr bwMode="auto">
          <a:xfrm>
            <a:off x="1554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398D4852-46AE-5C40-A08A-9538394E7F48}"/>
              </a:ext>
            </a:extLst>
          </p:cNvPr>
          <p:cNvCxnSpPr/>
          <p:nvPr/>
        </p:nvCxnSpPr>
        <p:spPr bwMode="auto">
          <a:xfrm>
            <a:off x="1770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EFDE001A-C6D9-ED4F-96EC-3ADDAE632FCF}"/>
              </a:ext>
            </a:extLst>
          </p:cNvPr>
          <p:cNvCxnSpPr/>
          <p:nvPr/>
        </p:nvCxnSpPr>
        <p:spPr bwMode="auto">
          <a:xfrm>
            <a:off x="906090" y="496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74B7E533-F6F7-8944-B16D-5A28AEF7A2F2}"/>
              </a:ext>
            </a:extLst>
          </p:cNvPr>
          <p:cNvCxnSpPr/>
          <p:nvPr/>
        </p:nvCxnSpPr>
        <p:spPr bwMode="auto">
          <a:xfrm>
            <a:off x="1122090" y="496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9072A679-8A71-4E42-8913-9871362F6F6F}"/>
              </a:ext>
            </a:extLst>
          </p:cNvPr>
          <p:cNvCxnSpPr/>
          <p:nvPr/>
        </p:nvCxnSpPr>
        <p:spPr bwMode="auto">
          <a:xfrm>
            <a:off x="906090" y="517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4C13E8FD-32F7-BA4B-8A25-FBF01349206C}"/>
              </a:ext>
            </a:extLst>
          </p:cNvPr>
          <p:cNvCxnSpPr/>
          <p:nvPr/>
        </p:nvCxnSpPr>
        <p:spPr bwMode="auto">
          <a:xfrm>
            <a:off x="1122090" y="517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8F9C1FB2-32F1-164F-A2E0-EA6EB2EC9675}"/>
              </a:ext>
            </a:extLst>
          </p:cNvPr>
          <p:cNvCxnSpPr/>
          <p:nvPr/>
        </p:nvCxnSpPr>
        <p:spPr bwMode="auto">
          <a:xfrm>
            <a:off x="906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4C8DF934-EEA2-9441-948E-EA750D4AD2DD}"/>
              </a:ext>
            </a:extLst>
          </p:cNvPr>
          <p:cNvCxnSpPr/>
          <p:nvPr/>
        </p:nvCxnSpPr>
        <p:spPr bwMode="auto">
          <a:xfrm>
            <a:off x="1122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2EF050BA-3D7D-DB45-A021-B96F575FFA79}"/>
              </a:ext>
            </a:extLst>
          </p:cNvPr>
          <p:cNvCxnSpPr/>
          <p:nvPr/>
        </p:nvCxnSpPr>
        <p:spPr bwMode="auto">
          <a:xfrm>
            <a:off x="1554090" y="496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53CE41EE-DD54-6D4A-A8C8-2A4A6151F5C1}"/>
              </a:ext>
            </a:extLst>
          </p:cNvPr>
          <p:cNvCxnSpPr/>
          <p:nvPr/>
        </p:nvCxnSpPr>
        <p:spPr bwMode="auto">
          <a:xfrm>
            <a:off x="1770090" y="496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5E707549-2E89-5C4B-B9A0-319580B149D5}"/>
              </a:ext>
            </a:extLst>
          </p:cNvPr>
          <p:cNvCxnSpPr/>
          <p:nvPr/>
        </p:nvCxnSpPr>
        <p:spPr bwMode="auto">
          <a:xfrm>
            <a:off x="1554090" y="517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77394FCF-7D01-4C4B-B7D5-8DC5B05DAAAE}"/>
              </a:ext>
            </a:extLst>
          </p:cNvPr>
          <p:cNvCxnSpPr/>
          <p:nvPr/>
        </p:nvCxnSpPr>
        <p:spPr bwMode="auto">
          <a:xfrm>
            <a:off x="1338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98FE9605-5115-D840-B829-3D02957FD428}"/>
              </a:ext>
            </a:extLst>
          </p:cNvPr>
          <p:cNvCxnSpPr/>
          <p:nvPr/>
        </p:nvCxnSpPr>
        <p:spPr bwMode="auto">
          <a:xfrm>
            <a:off x="1770090" y="517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2B31890E-7101-5C44-AD56-C3247943E932}"/>
              </a:ext>
            </a:extLst>
          </p:cNvPr>
          <p:cNvCxnSpPr/>
          <p:nvPr/>
        </p:nvCxnSpPr>
        <p:spPr bwMode="auto">
          <a:xfrm>
            <a:off x="1554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D7B4CD88-874D-584D-B106-BFD7581E805D}"/>
              </a:ext>
            </a:extLst>
          </p:cNvPr>
          <p:cNvCxnSpPr/>
          <p:nvPr/>
        </p:nvCxnSpPr>
        <p:spPr bwMode="auto">
          <a:xfrm>
            <a:off x="2202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C74B6571-394A-704E-9345-A27B942D28B1}"/>
              </a:ext>
            </a:extLst>
          </p:cNvPr>
          <p:cNvCxnSpPr/>
          <p:nvPr/>
        </p:nvCxnSpPr>
        <p:spPr bwMode="auto">
          <a:xfrm>
            <a:off x="1770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2253E4FB-F660-134E-985B-197789D44CE9}"/>
              </a:ext>
            </a:extLst>
          </p:cNvPr>
          <p:cNvCxnSpPr/>
          <p:nvPr/>
        </p:nvCxnSpPr>
        <p:spPr bwMode="auto">
          <a:xfrm>
            <a:off x="2202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6F05F78C-053F-EA47-B7B0-8FBCAACD4AFA}"/>
              </a:ext>
            </a:extLst>
          </p:cNvPr>
          <p:cNvCxnSpPr/>
          <p:nvPr/>
        </p:nvCxnSpPr>
        <p:spPr bwMode="auto">
          <a:xfrm>
            <a:off x="1986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C904C990-2A5B-E547-AB05-8910A61DAAF2}"/>
              </a:ext>
            </a:extLst>
          </p:cNvPr>
          <p:cNvCxnSpPr/>
          <p:nvPr/>
        </p:nvCxnSpPr>
        <p:spPr bwMode="auto">
          <a:xfrm>
            <a:off x="2418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8" name="Straight Connector 1067">
            <a:extLst>
              <a:ext uri="{FF2B5EF4-FFF2-40B4-BE49-F238E27FC236}">
                <a16:creationId xmlns:a16="http://schemas.microsoft.com/office/drawing/2014/main" id="{7A8D0A82-CA1E-5C4D-B55C-9F9E016F3F67}"/>
              </a:ext>
            </a:extLst>
          </p:cNvPr>
          <p:cNvCxnSpPr/>
          <p:nvPr/>
        </p:nvCxnSpPr>
        <p:spPr bwMode="auto">
          <a:xfrm>
            <a:off x="2202090" y="474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1C344B91-3F7D-074F-93C3-8897AFF9A618}"/>
              </a:ext>
            </a:extLst>
          </p:cNvPr>
          <p:cNvCxnSpPr/>
          <p:nvPr/>
        </p:nvCxnSpPr>
        <p:spPr bwMode="auto">
          <a:xfrm>
            <a:off x="2634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F46F385D-5FCF-814B-8F12-3CB97A10E618}"/>
              </a:ext>
            </a:extLst>
          </p:cNvPr>
          <p:cNvCxnSpPr/>
          <p:nvPr/>
        </p:nvCxnSpPr>
        <p:spPr bwMode="auto">
          <a:xfrm>
            <a:off x="2418090" y="474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5BC55844-62D1-8F4D-8AFC-AC443FF570FF}"/>
              </a:ext>
            </a:extLst>
          </p:cNvPr>
          <p:cNvCxnSpPr/>
          <p:nvPr/>
        </p:nvCxnSpPr>
        <p:spPr bwMode="auto">
          <a:xfrm>
            <a:off x="2418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FCCC3918-AE15-FC43-ABA0-D9664AAA5C6C}"/>
              </a:ext>
            </a:extLst>
          </p:cNvPr>
          <p:cNvCxnSpPr/>
          <p:nvPr/>
        </p:nvCxnSpPr>
        <p:spPr bwMode="auto">
          <a:xfrm>
            <a:off x="2202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C7BA7105-C2C0-D242-BCCE-3D9AA5699818}"/>
              </a:ext>
            </a:extLst>
          </p:cNvPr>
          <p:cNvCxnSpPr/>
          <p:nvPr/>
        </p:nvCxnSpPr>
        <p:spPr bwMode="auto">
          <a:xfrm>
            <a:off x="2634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4" name="Straight Connector 1073">
            <a:extLst>
              <a:ext uri="{FF2B5EF4-FFF2-40B4-BE49-F238E27FC236}">
                <a16:creationId xmlns:a16="http://schemas.microsoft.com/office/drawing/2014/main" id="{AAE7FBE3-8B59-F044-BE92-D0AEB37BD6D1}"/>
              </a:ext>
            </a:extLst>
          </p:cNvPr>
          <p:cNvCxnSpPr/>
          <p:nvPr/>
        </p:nvCxnSpPr>
        <p:spPr bwMode="auto">
          <a:xfrm>
            <a:off x="2418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0" name="Straight Connector 1079">
            <a:extLst>
              <a:ext uri="{FF2B5EF4-FFF2-40B4-BE49-F238E27FC236}">
                <a16:creationId xmlns:a16="http://schemas.microsoft.com/office/drawing/2014/main" id="{6B9BAF8F-6CED-8E48-8BAA-895240F3BEC5}"/>
              </a:ext>
            </a:extLst>
          </p:cNvPr>
          <p:cNvCxnSpPr/>
          <p:nvPr/>
        </p:nvCxnSpPr>
        <p:spPr bwMode="auto">
          <a:xfrm>
            <a:off x="1770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DABF6ECD-8862-ED4F-8AAA-0E5D59E0D855}"/>
              </a:ext>
            </a:extLst>
          </p:cNvPr>
          <p:cNvCxnSpPr/>
          <p:nvPr/>
        </p:nvCxnSpPr>
        <p:spPr bwMode="auto">
          <a:xfrm>
            <a:off x="1986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160EF7A3-70DB-A744-98B9-86488248B057}"/>
              </a:ext>
            </a:extLst>
          </p:cNvPr>
          <p:cNvCxnSpPr/>
          <p:nvPr/>
        </p:nvCxnSpPr>
        <p:spPr bwMode="auto">
          <a:xfrm>
            <a:off x="2634090" y="496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8" name="Straight Connector 1087">
            <a:extLst>
              <a:ext uri="{FF2B5EF4-FFF2-40B4-BE49-F238E27FC236}">
                <a16:creationId xmlns:a16="http://schemas.microsoft.com/office/drawing/2014/main" id="{6593844E-6E71-4B48-A1F2-1EC42214BCE1}"/>
              </a:ext>
            </a:extLst>
          </p:cNvPr>
          <p:cNvCxnSpPr/>
          <p:nvPr/>
        </p:nvCxnSpPr>
        <p:spPr bwMode="auto">
          <a:xfrm>
            <a:off x="2202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9" name="Straight Connector 1088">
            <a:extLst>
              <a:ext uri="{FF2B5EF4-FFF2-40B4-BE49-F238E27FC236}">
                <a16:creationId xmlns:a16="http://schemas.microsoft.com/office/drawing/2014/main" id="{F2215EB6-BA6D-924E-AEC1-0D1730CD67EC}"/>
              </a:ext>
            </a:extLst>
          </p:cNvPr>
          <p:cNvCxnSpPr/>
          <p:nvPr/>
        </p:nvCxnSpPr>
        <p:spPr bwMode="auto">
          <a:xfrm>
            <a:off x="2634090" y="5176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0D02CEDC-1785-5943-9EDE-3CF4681D2AB5}"/>
              </a:ext>
            </a:extLst>
          </p:cNvPr>
          <p:cNvCxnSpPr/>
          <p:nvPr/>
        </p:nvCxnSpPr>
        <p:spPr bwMode="auto">
          <a:xfrm>
            <a:off x="2418090" y="5392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A851AEAC-7B51-7D44-8A4B-1E094CA8FCBD}"/>
              </a:ext>
            </a:extLst>
          </p:cNvPr>
          <p:cNvCxnSpPr/>
          <p:nvPr/>
        </p:nvCxnSpPr>
        <p:spPr bwMode="auto">
          <a:xfrm>
            <a:off x="906090" y="539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84794350-A7DB-6A46-B0C6-09DB647421AA}"/>
              </a:ext>
            </a:extLst>
          </p:cNvPr>
          <p:cNvCxnSpPr/>
          <p:nvPr/>
        </p:nvCxnSpPr>
        <p:spPr bwMode="auto">
          <a:xfrm>
            <a:off x="1338090" y="539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2F069AC4-5E02-9D43-A641-DA8BA6C79827}"/>
              </a:ext>
            </a:extLst>
          </p:cNvPr>
          <p:cNvCxnSpPr/>
          <p:nvPr/>
        </p:nvCxnSpPr>
        <p:spPr bwMode="auto">
          <a:xfrm>
            <a:off x="906090" y="560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524A8265-91E3-E747-BF54-74ED501E00C8}"/>
              </a:ext>
            </a:extLst>
          </p:cNvPr>
          <p:cNvCxnSpPr/>
          <p:nvPr/>
        </p:nvCxnSpPr>
        <p:spPr bwMode="auto">
          <a:xfrm>
            <a:off x="1338090" y="560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3" name="Straight Connector 1102">
            <a:extLst>
              <a:ext uri="{FF2B5EF4-FFF2-40B4-BE49-F238E27FC236}">
                <a16:creationId xmlns:a16="http://schemas.microsoft.com/office/drawing/2014/main" id="{EEC2BDFD-4D27-C245-95F3-A890E2686035}"/>
              </a:ext>
            </a:extLst>
          </p:cNvPr>
          <p:cNvCxnSpPr/>
          <p:nvPr/>
        </p:nvCxnSpPr>
        <p:spPr bwMode="auto">
          <a:xfrm>
            <a:off x="1770090" y="539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7" name="Straight Connector 1106">
            <a:extLst>
              <a:ext uri="{FF2B5EF4-FFF2-40B4-BE49-F238E27FC236}">
                <a16:creationId xmlns:a16="http://schemas.microsoft.com/office/drawing/2014/main" id="{779B926F-2B77-9F4A-9205-103F363B59A7}"/>
              </a:ext>
            </a:extLst>
          </p:cNvPr>
          <p:cNvCxnSpPr/>
          <p:nvPr/>
        </p:nvCxnSpPr>
        <p:spPr bwMode="auto">
          <a:xfrm>
            <a:off x="1770090" y="560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9" name="Straight Connector 1108">
            <a:extLst>
              <a:ext uri="{FF2B5EF4-FFF2-40B4-BE49-F238E27FC236}">
                <a16:creationId xmlns:a16="http://schemas.microsoft.com/office/drawing/2014/main" id="{20C72E67-387F-5A4F-83F3-F82E0B0DE800}"/>
              </a:ext>
            </a:extLst>
          </p:cNvPr>
          <p:cNvCxnSpPr/>
          <p:nvPr/>
        </p:nvCxnSpPr>
        <p:spPr bwMode="auto">
          <a:xfrm>
            <a:off x="906090" y="582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2" name="Straight Connector 1111">
            <a:extLst>
              <a:ext uri="{FF2B5EF4-FFF2-40B4-BE49-F238E27FC236}">
                <a16:creationId xmlns:a16="http://schemas.microsoft.com/office/drawing/2014/main" id="{18184F2B-9B37-BE49-ACD6-E5D2713B8BD1}"/>
              </a:ext>
            </a:extLst>
          </p:cNvPr>
          <p:cNvCxnSpPr/>
          <p:nvPr/>
        </p:nvCxnSpPr>
        <p:spPr bwMode="auto">
          <a:xfrm>
            <a:off x="1338090" y="582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4" name="Straight Connector 1113">
            <a:extLst>
              <a:ext uri="{FF2B5EF4-FFF2-40B4-BE49-F238E27FC236}">
                <a16:creationId xmlns:a16="http://schemas.microsoft.com/office/drawing/2014/main" id="{AB115056-0B2C-5345-BDB0-5C87B8FB4177}"/>
              </a:ext>
            </a:extLst>
          </p:cNvPr>
          <p:cNvCxnSpPr/>
          <p:nvPr/>
        </p:nvCxnSpPr>
        <p:spPr bwMode="auto">
          <a:xfrm>
            <a:off x="906090" y="604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6" name="Straight Connector 1115">
            <a:extLst>
              <a:ext uri="{FF2B5EF4-FFF2-40B4-BE49-F238E27FC236}">
                <a16:creationId xmlns:a16="http://schemas.microsoft.com/office/drawing/2014/main" id="{18ACDFDF-2197-4844-A2A7-04C48F11FD19}"/>
              </a:ext>
            </a:extLst>
          </p:cNvPr>
          <p:cNvCxnSpPr/>
          <p:nvPr/>
        </p:nvCxnSpPr>
        <p:spPr bwMode="auto">
          <a:xfrm>
            <a:off x="906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7" name="Straight Connector 1116">
            <a:extLst>
              <a:ext uri="{FF2B5EF4-FFF2-40B4-BE49-F238E27FC236}">
                <a16:creationId xmlns:a16="http://schemas.microsoft.com/office/drawing/2014/main" id="{029634E9-B1A1-2747-AD43-4D334B9F39F2}"/>
              </a:ext>
            </a:extLst>
          </p:cNvPr>
          <p:cNvCxnSpPr/>
          <p:nvPr/>
        </p:nvCxnSpPr>
        <p:spPr bwMode="auto">
          <a:xfrm>
            <a:off x="1338090" y="604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8" name="Straight Connector 1117">
            <a:extLst>
              <a:ext uri="{FF2B5EF4-FFF2-40B4-BE49-F238E27FC236}">
                <a16:creationId xmlns:a16="http://schemas.microsoft.com/office/drawing/2014/main" id="{FC77A04D-F41A-D84E-95D2-56FDE22DAF87}"/>
              </a:ext>
            </a:extLst>
          </p:cNvPr>
          <p:cNvCxnSpPr/>
          <p:nvPr/>
        </p:nvCxnSpPr>
        <p:spPr bwMode="auto">
          <a:xfrm>
            <a:off x="1122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21" name="Straight Connector 1120">
            <a:extLst>
              <a:ext uri="{FF2B5EF4-FFF2-40B4-BE49-F238E27FC236}">
                <a16:creationId xmlns:a16="http://schemas.microsoft.com/office/drawing/2014/main" id="{00E8B62A-609A-C540-9267-3613024A6232}"/>
              </a:ext>
            </a:extLst>
          </p:cNvPr>
          <p:cNvCxnSpPr/>
          <p:nvPr/>
        </p:nvCxnSpPr>
        <p:spPr bwMode="auto">
          <a:xfrm>
            <a:off x="1770090" y="582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24" name="Straight Connector 1123">
            <a:extLst>
              <a:ext uri="{FF2B5EF4-FFF2-40B4-BE49-F238E27FC236}">
                <a16:creationId xmlns:a16="http://schemas.microsoft.com/office/drawing/2014/main" id="{07998EE3-1A4B-3741-9CE1-FAA121C7E70B}"/>
              </a:ext>
            </a:extLst>
          </p:cNvPr>
          <p:cNvCxnSpPr/>
          <p:nvPr/>
        </p:nvCxnSpPr>
        <p:spPr bwMode="auto">
          <a:xfrm>
            <a:off x="1338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25" name="Straight Connector 1124">
            <a:extLst>
              <a:ext uri="{FF2B5EF4-FFF2-40B4-BE49-F238E27FC236}">
                <a16:creationId xmlns:a16="http://schemas.microsoft.com/office/drawing/2014/main" id="{A824728C-D55D-4D45-93AB-74B49735A37A}"/>
              </a:ext>
            </a:extLst>
          </p:cNvPr>
          <p:cNvCxnSpPr/>
          <p:nvPr/>
        </p:nvCxnSpPr>
        <p:spPr bwMode="auto">
          <a:xfrm>
            <a:off x="1770090" y="604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26" name="Straight Connector 1125">
            <a:extLst>
              <a:ext uri="{FF2B5EF4-FFF2-40B4-BE49-F238E27FC236}">
                <a16:creationId xmlns:a16="http://schemas.microsoft.com/office/drawing/2014/main" id="{6A40533C-DC0A-884D-9AEE-8C65DA0DFD5D}"/>
              </a:ext>
            </a:extLst>
          </p:cNvPr>
          <p:cNvCxnSpPr/>
          <p:nvPr/>
        </p:nvCxnSpPr>
        <p:spPr bwMode="auto">
          <a:xfrm>
            <a:off x="1554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37" name="Straight Connector 1136">
            <a:extLst>
              <a:ext uri="{FF2B5EF4-FFF2-40B4-BE49-F238E27FC236}">
                <a16:creationId xmlns:a16="http://schemas.microsoft.com/office/drawing/2014/main" id="{AD5FE7E4-A24F-E841-9B95-46D156AF3E16}"/>
              </a:ext>
            </a:extLst>
          </p:cNvPr>
          <p:cNvCxnSpPr/>
          <p:nvPr/>
        </p:nvCxnSpPr>
        <p:spPr bwMode="auto">
          <a:xfrm>
            <a:off x="2634090" y="5392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41" name="Straight Connector 1140">
            <a:extLst>
              <a:ext uri="{FF2B5EF4-FFF2-40B4-BE49-F238E27FC236}">
                <a16:creationId xmlns:a16="http://schemas.microsoft.com/office/drawing/2014/main" id="{771C7F36-C583-0E49-BCB2-A788F21CF2D6}"/>
              </a:ext>
            </a:extLst>
          </p:cNvPr>
          <p:cNvCxnSpPr/>
          <p:nvPr/>
        </p:nvCxnSpPr>
        <p:spPr bwMode="auto">
          <a:xfrm>
            <a:off x="2634090" y="560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48" name="Straight Connector 1147">
            <a:extLst>
              <a:ext uri="{FF2B5EF4-FFF2-40B4-BE49-F238E27FC236}">
                <a16:creationId xmlns:a16="http://schemas.microsoft.com/office/drawing/2014/main" id="{F907BE28-9191-B54D-855B-9C6850615B82}"/>
              </a:ext>
            </a:extLst>
          </p:cNvPr>
          <p:cNvCxnSpPr/>
          <p:nvPr/>
        </p:nvCxnSpPr>
        <p:spPr bwMode="auto">
          <a:xfrm>
            <a:off x="1770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0" name="Straight Connector 1149">
            <a:extLst>
              <a:ext uri="{FF2B5EF4-FFF2-40B4-BE49-F238E27FC236}">
                <a16:creationId xmlns:a16="http://schemas.microsoft.com/office/drawing/2014/main" id="{9BD409A1-B171-E349-BDC5-483B98A58BB5}"/>
              </a:ext>
            </a:extLst>
          </p:cNvPr>
          <p:cNvCxnSpPr/>
          <p:nvPr/>
        </p:nvCxnSpPr>
        <p:spPr bwMode="auto">
          <a:xfrm>
            <a:off x="1986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3" name="Straight Connector 1152">
            <a:extLst>
              <a:ext uri="{FF2B5EF4-FFF2-40B4-BE49-F238E27FC236}">
                <a16:creationId xmlns:a16="http://schemas.microsoft.com/office/drawing/2014/main" id="{2A6AB64F-6DEA-C248-A1B1-D9D2B6F6C45E}"/>
              </a:ext>
            </a:extLst>
          </p:cNvPr>
          <p:cNvCxnSpPr/>
          <p:nvPr/>
        </p:nvCxnSpPr>
        <p:spPr bwMode="auto">
          <a:xfrm>
            <a:off x="2634090" y="582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6" name="Straight Connector 1155">
            <a:extLst>
              <a:ext uri="{FF2B5EF4-FFF2-40B4-BE49-F238E27FC236}">
                <a16:creationId xmlns:a16="http://schemas.microsoft.com/office/drawing/2014/main" id="{347718A7-A4A2-8049-848E-26B0D5E565EB}"/>
              </a:ext>
            </a:extLst>
          </p:cNvPr>
          <p:cNvCxnSpPr/>
          <p:nvPr/>
        </p:nvCxnSpPr>
        <p:spPr bwMode="auto">
          <a:xfrm>
            <a:off x="2202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7" name="Straight Connector 1156">
            <a:extLst>
              <a:ext uri="{FF2B5EF4-FFF2-40B4-BE49-F238E27FC236}">
                <a16:creationId xmlns:a16="http://schemas.microsoft.com/office/drawing/2014/main" id="{7643D5D6-B41B-3946-BDBD-8E1072AA0320}"/>
              </a:ext>
            </a:extLst>
          </p:cNvPr>
          <p:cNvCxnSpPr/>
          <p:nvPr/>
        </p:nvCxnSpPr>
        <p:spPr bwMode="auto">
          <a:xfrm>
            <a:off x="2634090" y="6040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8" name="Straight Connector 1157">
            <a:extLst>
              <a:ext uri="{FF2B5EF4-FFF2-40B4-BE49-F238E27FC236}">
                <a16:creationId xmlns:a16="http://schemas.microsoft.com/office/drawing/2014/main" id="{8ABCD0D3-A4AC-9E42-ACB3-9FEB1A5443CB}"/>
              </a:ext>
            </a:extLst>
          </p:cNvPr>
          <p:cNvCxnSpPr/>
          <p:nvPr/>
        </p:nvCxnSpPr>
        <p:spPr bwMode="auto">
          <a:xfrm>
            <a:off x="2418090" y="6256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1" name="Straight Connector 1160">
            <a:extLst>
              <a:ext uri="{FF2B5EF4-FFF2-40B4-BE49-F238E27FC236}">
                <a16:creationId xmlns:a16="http://schemas.microsoft.com/office/drawing/2014/main" id="{BE4D1767-991B-ED4D-BE7E-23DAFA2401FE}"/>
              </a:ext>
            </a:extLst>
          </p:cNvPr>
          <p:cNvCxnSpPr/>
          <p:nvPr/>
        </p:nvCxnSpPr>
        <p:spPr bwMode="auto">
          <a:xfrm>
            <a:off x="3066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id="{DEB3D11B-55F5-8347-B497-5FBCC4FB3D60}"/>
              </a:ext>
            </a:extLst>
          </p:cNvPr>
          <p:cNvCxnSpPr/>
          <p:nvPr/>
        </p:nvCxnSpPr>
        <p:spPr bwMode="auto">
          <a:xfrm>
            <a:off x="2634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5" name="Straight Connector 1164">
            <a:extLst>
              <a:ext uri="{FF2B5EF4-FFF2-40B4-BE49-F238E27FC236}">
                <a16:creationId xmlns:a16="http://schemas.microsoft.com/office/drawing/2014/main" id="{E660E83A-08C8-7E4E-8206-43A928F1E4AF}"/>
              </a:ext>
            </a:extLst>
          </p:cNvPr>
          <p:cNvCxnSpPr/>
          <p:nvPr/>
        </p:nvCxnSpPr>
        <p:spPr bwMode="auto">
          <a:xfrm>
            <a:off x="3066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6" name="Straight Connector 1165">
            <a:extLst>
              <a:ext uri="{FF2B5EF4-FFF2-40B4-BE49-F238E27FC236}">
                <a16:creationId xmlns:a16="http://schemas.microsoft.com/office/drawing/2014/main" id="{8A9B64E4-C756-454D-AF98-D68013C421E5}"/>
              </a:ext>
            </a:extLst>
          </p:cNvPr>
          <p:cNvCxnSpPr/>
          <p:nvPr/>
        </p:nvCxnSpPr>
        <p:spPr bwMode="auto">
          <a:xfrm>
            <a:off x="2850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7" name="Straight Connector 1166">
            <a:extLst>
              <a:ext uri="{FF2B5EF4-FFF2-40B4-BE49-F238E27FC236}">
                <a16:creationId xmlns:a16="http://schemas.microsoft.com/office/drawing/2014/main" id="{83E15602-C5A4-C843-9F89-8394F72948B5}"/>
              </a:ext>
            </a:extLst>
          </p:cNvPr>
          <p:cNvCxnSpPr/>
          <p:nvPr/>
        </p:nvCxnSpPr>
        <p:spPr bwMode="auto">
          <a:xfrm>
            <a:off x="3282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8" name="Straight Connector 1167">
            <a:extLst>
              <a:ext uri="{FF2B5EF4-FFF2-40B4-BE49-F238E27FC236}">
                <a16:creationId xmlns:a16="http://schemas.microsoft.com/office/drawing/2014/main" id="{3971E24D-9C4E-B44D-9F83-EDDCB80D23E9}"/>
              </a:ext>
            </a:extLst>
          </p:cNvPr>
          <p:cNvCxnSpPr/>
          <p:nvPr/>
        </p:nvCxnSpPr>
        <p:spPr bwMode="auto">
          <a:xfrm>
            <a:off x="3066090" y="474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id="{F9B4DADA-832E-8B4E-9A5F-45E749B1DF05}"/>
              </a:ext>
            </a:extLst>
          </p:cNvPr>
          <p:cNvCxnSpPr/>
          <p:nvPr/>
        </p:nvCxnSpPr>
        <p:spPr bwMode="auto">
          <a:xfrm>
            <a:off x="3498090" y="4528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0" name="Straight Connector 1169">
            <a:extLst>
              <a:ext uri="{FF2B5EF4-FFF2-40B4-BE49-F238E27FC236}">
                <a16:creationId xmlns:a16="http://schemas.microsoft.com/office/drawing/2014/main" id="{95E63D0B-A557-2948-86AA-6E829CAB82DA}"/>
              </a:ext>
            </a:extLst>
          </p:cNvPr>
          <p:cNvCxnSpPr/>
          <p:nvPr/>
        </p:nvCxnSpPr>
        <p:spPr bwMode="auto">
          <a:xfrm>
            <a:off x="3282090" y="4744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1" name="Straight Connector 1170">
            <a:extLst>
              <a:ext uri="{FF2B5EF4-FFF2-40B4-BE49-F238E27FC236}">
                <a16:creationId xmlns:a16="http://schemas.microsoft.com/office/drawing/2014/main" id="{D514E002-9539-5843-A43B-8B84EA8F2115}"/>
              </a:ext>
            </a:extLst>
          </p:cNvPr>
          <p:cNvCxnSpPr/>
          <p:nvPr/>
        </p:nvCxnSpPr>
        <p:spPr bwMode="auto">
          <a:xfrm>
            <a:off x="3282090" y="47449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2" name="Straight Connector 1171">
            <a:extLst>
              <a:ext uri="{FF2B5EF4-FFF2-40B4-BE49-F238E27FC236}">
                <a16:creationId xmlns:a16="http://schemas.microsoft.com/office/drawing/2014/main" id="{D89744C7-AD56-5944-8769-9313CF790F53}"/>
              </a:ext>
            </a:extLst>
          </p:cNvPr>
          <p:cNvCxnSpPr/>
          <p:nvPr/>
        </p:nvCxnSpPr>
        <p:spPr bwMode="auto">
          <a:xfrm>
            <a:off x="3066090" y="49609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83683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437">
            <a:extLst>
              <a:ext uri="{FF2B5EF4-FFF2-40B4-BE49-F238E27FC236}">
                <a16:creationId xmlns:a16="http://schemas.microsoft.com/office/drawing/2014/main" id="{2B1E0CAF-CEF0-3647-911E-AB99D1B268BD}"/>
              </a:ext>
            </a:extLst>
          </p:cNvPr>
          <p:cNvSpPr/>
          <p:nvPr/>
        </p:nvSpPr>
        <p:spPr bwMode="auto">
          <a:xfrm>
            <a:off x="2630799" y="2797583"/>
            <a:ext cx="871479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2706DD17-6AC3-E84B-A496-4B659C91398E}"/>
              </a:ext>
            </a:extLst>
          </p:cNvPr>
          <p:cNvSpPr/>
          <p:nvPr/>
        </p:nvSpPr>
        <p:spPr bwMode="auto">
          <a:xfrm>
            <a:off x="2641727" y="5401341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C5F134F-0377-AB40-8D6A-9C1E63688A2F}"/>
              </a:ext>
            </a:extLst>
          </p:cNvPr>
          <p:cNvSpPr/>
          <p:nvPr/>
        </p:nvSpPr>
        <p:spPr bwMode="auto">
          <a:xfrm>
            <a:off x="3288085" y="5401634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6C08314E-1A46-3940-927F-39F65A0DD69A}"/>
              </a:ext>
            </a:extLst>
          </p:cNvPr>
          <p:cNvSpPr/>
          <p:nvPr/>
        </p:nvSpPr>
        <p:spPr bwMode="auto">
          <a:xfrm>
            <a:off x="1342597" y="5396062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8E004EB-6E57-4A47-BBDE-73186783D01C}"/>
              </a:ext>
            </a:extLst>
          </p:cNvPr>
          <p:cNvSpPr/>
          <p:nvPr/>
        </p:nvSpPr>
        <p:spPr bwMode="auto">
          <a:xfrm>
            <a:off x="2850832" y="5397077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9CD4E1B-EC9E-F444-93B5-147561A86334}"/>
              </a:ext>
            </a:extLst>
          </p:cNvPr>
          <p:cNvSpPr/>
          <p:nvPr/>
        </p:nvSpPr>
        <p:spPr bwMode="auto">
          <a:xfrm>
            <a:off x="3499033" y="5395167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3380B7FF-82E2-BF44-91F7-D563C77642C1}"/>
              </a:ext>
            </a:extLst>
          </p:cNvPr>
          <p:cNvSpPr/>
          <p:nvPr/>
        </p:nvSpPr>
        <p:spPr bwMode="auto">
          <a:xfrm>
            <a:off x="3933921" y="5395167"/>
            <a:ext cx="42749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3034D9B0-E6E5-4843-A4E4-A848204CCD82}"/>
              </a:ext>
            </a:extLst>
          </p:cNvPr>
          <p:cNvSpPr/>
          <p:nvPr/>
        </p:nvSpPr>
        <p:spPr bwMode="auto">
          <a:xfrm>
            <a:off x="903021" y="5395167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B006C138-69E1-D543-8FA0-9EF5C497A955}"/>
              </a:ext>
            </a:extLst>
          </p:cNvPr>
          <p:cNvSpPr/>
          <p:nvPr/>
        </p:nvSpPr>
        <p:spPr bwMode="auto">
          <a:xfrm>
            <a:off x="1782279" y="5402841"/>
            <a:ext cx="849105" cy="847238"/>
          </a:xfrm>
          <a:prstGeom prst="rect">
            <a:avLst/>
          </a:prstGeom>
          <a:solidFill>
            <a:srgbClr val="E1F3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EC8CB6C2-0F8F-694C-84B7-805AC5105DA9}"/>
              </a:ext>
            </a:extLst>
          </p:cNvPr>
          <p:cNvSpPr/>
          <p:nvPr/>
        </p:nvSpPr>
        <p:spPr bwMode="auto">
          <a:xfrm>
            <a:off x="1789430" y="4969632"/>
            <a:ext cx="842707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8ABE4885-3F52-CD4B-88BD-CE8A63D6B96D}"/>
              </a:ext>
            </a:extLst>
          </p:cNvPr>
          <p:cNvSpPr/>
          <p:nvPr/>
        </p:nvSpPr>
        <p:spPr bwMode="auto">
          <a:xfrm>
            <a:off x="3513941" y="4531999"/>
            <a:ext cx="842707" cy="437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5CB5705E-7880-2846-A5AB-DB892BA15E9A}"/>
              </a:ext>
            </a:extLst>
          </p:cNvPr>
          <p:cNvSpPr/>
          <p:nvPr/>
        </p:nvSpPr>
        <p:spPr bwMode="auto">
          <a:xfrm>
            <a:off x="3935645" y="496557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C2AF82A8-D2E5-2046-AD38-E3F50E4B3E21}"/>
              </a:ext>
            </a:extLst>
          </p:cNvPr>
          <p:cNvSpPr/>
          <p:nvPr/>
        </p:nvSpPr>
        <p:spPr bwMode="auto">
          <a:xfrm>
            <a:off x="2206570" y="4531999"/>
            <a:ext cx="216131" cy="223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8F50EC3E-A997-F841-A90D-E038BFBAD282}"/>
              </a:ext>
            </a:extLst>
          </p:cNvPr>
          <p:cNvSpPr/>
          <p:nvPr/>
        </p:nvSpPr>
        <p:spPr bwMode="auto">
          <a:xfrm>
            <a:off x="2422701" y="4531375"/>
            <a:ext cx="216131" cy="224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947226A3-DC59-FA40-BC10-434A53A65590}"/>
              </a:ext>
            </a:extLst>
          </p:cNvPr>
          <p:cNvSpPr/>
          <p:nvPr/>
        </p:nvSpPr>
        <p:spPr bwMode="auto">
          <a:xfrm>
            <a:off x="2206570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CBB4F086-A5C8-D84D-9F21-358D7124409D}"/>
              </a:ext>
            </a:extLst>
          </p:cNvPr>
          <p:cNvSpPr/>
          <p:nvPr/>
        </p:nvSpPr>
        <p:spPr bwMode="auto">
          <a:xfrm>
            <a:off x="2422701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DADAA928-E8E3-E74C-810C-8AE5703EAA0F}"/>
              </a:ext>
            </a:extLst>
          </p:cNvPr>
          <p:cNvSpPr/>
          <p:nvPr/>
        </p:nvSpPr>
        <p:spPr bwMode="auto">
          <a:xfrm>
            <a:off x="3076054" y="4532503"/>
            <a:ext cx="216131" cy="222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0D8A8455-0536-A94D-99F5-4DC876D6C0F9}"/>
              </a:ext>
            </a:extLst>
          </p:cNvPr>
          <p:cNvSpPr/>
          <p:nvPr/>
        </p:nvSpPr>
        <p:spPr bwMode="auto">
          <a:xfrm>
            <a:off x="3292185" y="4531999"/>
            <a:ext cx="216131" cy="223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1F93E612-96F9-DE41-BD66-0C8D88B92AAD}"/>
              </a:ext>
            </a:extLst>
          </p:cNvPr>
          <p:cNvSpPr/>
          <p:nvPr/>
        </p:nvSpPr>
        <p:spPr bwMode="auto">
          <a:xfrm>
            <a:off x="3076054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3BD8E39F-DA14-664A-8E5F-41F4F4EEC515}"/>
              </a:ext>
            </a:extLst>
          </p:cNvPr>
          <p:cNvSpPr/>
          <p:nvPr/>
        </p:nvSpPr>
        <p:spPr bwMode="auto">
          <a:xfrm>
            <a:off x="3292185" y="47526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70DFF7D-D97B-F945-88A4-8F8F3A7F0EB6}"/>
              </a:ext>
            </a:extLst>
          </p:cNvPr>
          <p:cNvSpPr/>
          <p:nvPr/>
        </p:nvSpPr>
        <p:spPr bwMode="auto">
          <a:xfrm>
            <a:off x="3078284" y="496883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57954E13-DBB4-254D-A5D1-2B214AAFEC78}"/>
              </a:ext>
            </a:extLst>
          </p:cNvPr>
          <p:cNvSpPr/>
          <p:nvPr/>
        </p:nvSpPr>
        <p:spPr bwMode="auto">
          <a:xfrm>
            <a:off x="3294415" y="496883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10F4E9CE-B00B-2E49-9879-902A708D6336}"/>
              </a:ext>
            </a:extLst>
          </p:cNvPr>
          <p:cNvSpPr/>
          <p:nvPr/>
        </p:nvSpPr>
        <p:spPr bwMode="auto">
          <a:xfrm>
            <a:off x="3078284" y="5182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6AEDBF85-474C-774A-9BC8-03AB69C159F4}"/>
              </a:ext>
            </a:extLst>
          </p:cNvPr>
          <p:cNvSpPr/>
          <p:nvPr/>
        </p:nvSpPr>
        <p:spPr bwMode="auto">
          <a:xfrm>
            <a:off x="3294415" y="5182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70564FA4-EDBD-1A4F-9492-2FB84AFEE410}"/>
              </a:ext>
            </a:extLst>
          </p:cNvPr>
          <p:cNvSpPr/>
          <p:nvPr/>
        </p:nvSpPr>
        <p:spPr bwMode="auto">
          <a:xfrm>
            <a:off x="3513776" y="496883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470F2ECF-AED6-FF45-8325-B231B80F9387}"/>
              </a:ext>
            </a:extLst>
          </p:cNvPr>
          <p:cNvSpPr/>
          <p:nvPr/>
        </p:nvSpPr>
        <p:spPr bwMode="auto">
          <a:xfrm>
            <a:off x="3729907" y="496883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83827261-2834-5D4C-BA70-A9E0038E84C5}"/>
              </a:ext>
            </a:extLst>
          </p:cNvPr>
          <p:cNvSpPr/>
          <p:nvPr/>
        </p:nvSpPr>
        <p:spPr bwMode="auto">
          <a:xfrm>
            <a:off x="3513776" y="5182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1567DBDE-CA6C-5548-88CF-6A94800BF84B}"/>
              </a:ext>
            </a:extLst>
          </p:cNvPr>
          <p:cNvSpPr/>
          <p:nvPr/>
        </p:nvSpPr>
        <p:spPr bwMode="auto">
          <a:xfrm>
            <a:off x="3729907" y="5182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D1139E4E-71D0-8B45-AC27-BE923AA8A2DC}"/>
              </a:ext>
            </a:extLst>
          </p:cNvPr>
          <p:cNvSpPr/>
          <p:nvPr/>
        </p:nvSpPr>
        <p:spPr bwMode="auto">
          <a:xfrm>
            <a:off x="1773229" y="4530172"/>
            <a:ext cx="430905" cy="438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AEC980E9-ACCE-C044-B933-CE0CBDB41E13}"/>
              </a:ext>
            </a:extLst>
          </p:cNvPr>
          <p:cNvSpPr/>
          <p:nvPr/>
        </p:nvSpPr>
        <p:spPr bwMode="auto">
          <a:xfrm>
            <a:off x="2632041" y="4531258"/>
            <a:ext cx="442291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77E49E2B-4775-494E-9F72-75E11EB7A968}"/>
              </a:ext>
            </a:extLst>
          </p:cNvPr>
          <p:cNvSpPr/>
          <p:nvPr/>
        </p:nvSpPr>
        <p:spPr bwMode="auto">
          <a:xfrm>
            <a:off x="2635118" y="496557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A3416C04-7678-D541-8520-6B6D749CF4CE}"/>
              </a:ext>
            </a:extLst>
          </p:cNvPr>
          <p:cNvSpPr/>
          <p:nvPr/>
        </p:nvSpPr>
        <p:spPr bwMode="auto">
          <a:xfrm>
            <a:off x="912961" y="4532503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9AA49B6B-A8DD-734C-8666-D3BB1507874A}"/>
              </a:ext>
            </a:extLst>
          </p:cNvPr>
          <p:cNvSpPr/>
          <p:nvPr/>
        </p:nvSpPr>
        <p:spPr bwMode="auto">
          <a:xfrm>
            <a:off x="1559160" y="4537217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5A3998D5-88D0-A041-B426-312727A050E9}"/>
              </a:ext>
            </a:extLst>
          </p:cNvPr>
          <p:cNvSpPr/>
          <p:nvPr/>
        </p:nvSpPr>
        <p:spPr bwMode="auto">
          <a:xfrm>
            <a:off x="1123205" y="4530246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0715B5A9-5C08-3D4C-A149-DAFD6BDB9690}"/>
              </a:ext>
            </a:extLst>
          </p:cNvPr>
          <p:cNvSpPr/>
          <p:nvPr/>
        </p:nvSpPr>
        <p:spPr bwMode="auto">
          <a:xfrm>
            <a:off x="3501620" y="3671264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4C1DE1FA-AD13-0A44-BBE0-83FC738B2F0D}"/>
              </a:ext>
            </a:extLst>
          </p:cNvPr>
          <p:cNvSpPr/>
          <p:nvPr/>
        </p:nvSpPr>
        <p:spPr bwMode="auto">
          <a:xfrm>
            <a:off x="3928281" y="3671264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CCE29A19-C249-C64E-9B2C-23CBD69EEC93}"/>
              </a:ext>
            </a:extLst>
          </p:cNvPr>
          <p:cNvSpPr/>
          <p:nvPr/>
        </p:nvSpPr>
        <p:spPr bwMode="auto">
          <a:xfrm>
            <a:off x="3073311" y="410191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30E64D9-9A1C-C740-8560-FC54F19A770F}"/>
              </a:ext>
            </a:extLst>
          </p:cNvPr>
          <p:cNvSpPr/>
          <p:nvPr/>
        </p:nvSpPr>
        <p:spPr bwMode="auto">
          <a:xfrm>
            <a:off x="2634440" y="40960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F96F4A45-09D5-3442-846F-637DB7B0A05C}"/>
              </a:ext>
            </a:extLst>
          </p:cNvPr>
          <p:cNvSpPr/>
          <p:nvPr/>
        </p:nvSpPr>
        <p:spPr bwMode="auto">
          <a:xfrm>
            <a:off x="2850571" y="40960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1C0631AB-7C82-C844-BA97-D92C17435AE6}"/>
              </a:ext>
            </a:extLst>
          </p:cNvPr>
          <p:cNvSpPr/>
          <p:nvPr/>
        </p:nvSpPr>
        <p:spPr bwMode="auto">
          <a:xfrm>
            <a:off x="2634440" y="4309402"/>
            <a:ext cx="216131" cy="221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89AD4342-65A5-614C-B72F-4C84D92F22F3}"/>
              </a:ext>
            </a:extLst>
          </p:cNvPr>
          <p:cNvSpPr/>
          <p:nvPr/>
        </p:nvSpPr>
        <p:spPr bwMode="auto">
          <a:xfrm>
            <a:off x="2850571" y="4309402"/>
            <a:ext cx="216131" cy="222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3AE5A101-47BF-064A-8E05-C20200C71908}"/>
              </a:ext>
            </a:extLst>
          </p:cNvPr>
          <p:cNvSpPr/>
          <p:nvPr/>
        </p:nvSpPr>
        <p:spPr bwMode="auto">
          <a:xfrm>
            <a:off x="1764678" y="4099877"/>
            <a:ext cx="447398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360A6E83-21ED-1649-BACA-B8A8FC2251FA}"/>
              </a:ext>
            </a:extLst>
          </p:cNvPr>
          <p:cNvSpPr/>
          <p:nvPr/>
        </p:nvSpPr>
        <p:spPr bwMode="auto">
          <a:xfrm>
            <a:off x="2209247" y="4099877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B670992-693E-014F-A2C7-A2AEAD1CB15C}"/>
              </a:ext>
            </a:extLst>
          </p:cNvPr>
          <p:cNvSpPr/>
          <p:nvPr/>
        </p:nvSpPr>
        <p:spPr bwMode="auto">
          <a:xfrm>
            <a:off x="2642406" y="36706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B30C588F-BE1E-5C4F-B040-28533E554CA9}"/>
              </a:ext>
            </a:extLst>
          </p:cNvPr>
          <p:cNvSpPr/>
          <p:nvPr/>
        </p:nvSpPr>
        <p:spPr bwMode="auto">
          <a:xfrm>
            <a:off x="3070483" y="36706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12CA0EF5-9779-9C48-A582-51DAD82E296F}"/>
              </a:ext>
            </a:extLst>
          </p:cNvPr>
          <p:cNvSpPr/>
          <p:nvPr/>
        </p:nvSpPr>
        <p:spPr bwMode="auto">
          <a:xfrm>
            <a:off x="1771507" y="3666692"/>
            <a:ext cx="857083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9B3E0A04-3DBD-0440-9CD0-4E0760EA956B}"/>
              </a:ext>
            </a:extLst>
          </p:cNvPr>
          <p:cNvSpPr/>
          <p:nvPr/>
        </p:nvSpPr>
        <p:spPr bwMode="auto">
          <a:xfrm>
            <a:off x="3711885" y="279793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1B954FE-CA60-274D-849F-B4125BE8E92B}"/>
              </a:ext>
            </a:extLst>
          </p:cNvPr>
          <p:cNvSpPr/>
          <p:nvPr/>
        </p:nvSpPr>
        <p:spPr bwMode="auto">
          <a:xfrm>
            <a:off x="3493908" y="27979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302BCA37-F871-074E-B84F-AF7DE2A095A3}"/>
              </a:ext>
            </a:extLst>
          </p:cNvPr>
          <p:cNvSpPr/>
          <p:nvPr/>
        </p:nvSpPr>
        <p:spPr bwMode="auto">
          <a:xfrm>
            <a:off x="4145958" y="27979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ED4544C1-ED29-2C41-8BF1-0DB1993D60B6}"/>
              </a:ext>
            </a:extLst>
          </p:cNvPr>
          <p:cNvSpPr/>
          <p:nvPr/>
        </p:nvSpPr>
        <p:spPr bwMode="auto">
          <a:xfrm>
            <a:off x="2626671" y="3013014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F6537688-88F0-BA45-974F-D090A2621804}"/>
              </a:ext>
            </a:extLst>
          </p:cNvPr>
          <p:cNvSpPr/>
          <p:nvPr/>
        </p:nvSpPr>
        <p:spPr bwMode="auto">
          <a:xfrm>
            <a:off x="3502429" y="32281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D9D04BE5-2D5D-4540-AA3B-3E9DE54A0A10}"/>
              </a:ext>
            </a:extLst>
          </p:cNvPr>
          <p:cNvSpPr/>
          <p:nvPr/>
        </p:nvSpPr>
        <p:spPr bwMode="auto">
          <a:xfrm>
            <a:off x="3930506" y="32281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89865-B67E-2443-B7EA-527C2A8C0342}"/>
              </a:ext>
            </a:extLst>
          </p:cNvPr>
          <p:cNvSpPr/>
          <p:nvPr/>
        </p:nvSpPr>
        <p:spPr bwMode="auto">
          <a:xfrm>
            <a:off x="2626822" y="3232822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B536764F-EAE6-B444-8267-931C0A49FA76}"/>
              </a:ext>
            </a:extLst>
          </p:cNvPr>
          <p:cNvSpPr/>
          <p:nvPr/>
        </p:nvSpPr>
        <p:spPr bwMode="auto">
          <a:xfrm>
            <a:off x="2626822" y="3443540"/>
            <a:ext cx="875607" cy="222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63AB7-C2A7-D644-A894-9F32648FC82C}"/>
              </a:ext>
            </a:extLst>
          </p:cNvPr>
          <p:cNvSpPr/>
          <p:nvPr/>
        </p:nvSpPr>
        <p:spPr bwMode="auto">
          <a:xfrm>
            <a:off x="1770553" y="2798618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D33B28B6-6232-4946-B7FA-16579280848B}"/>
              </a:ext>
            </a:extLst>
          </p:cNvPr>
          <p:cNvSpPr/>
          <p:nvPr/>
        </p:nvSpPr>
        <p:spPr bwMode="auto">
          <a:xfrm>
            <a:off x="2205163" y="2798618"/>
            <a:ext cx="429000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679E6-6CF1-8845-9CB0-842E29187F70}"/>
              </a:ext>
            </a:extLst>
          </p:cNvPr>
          <p:cNvSpPr/>
          <p:nvPr/>
        </p:nvSpPr>
        <p:spPr bwMode="auto">
          <a:xfrm>
            <a:off x="1765011" y="3228109"/>
            <a:ext cx="861811" cy="437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02E25F1E-25AD-8441-B2C8-6E1EE9A4C6A9}"/>
              </a:ext>
            </a:extLst>
          </p:cNvPr>
          <p:cNvSpPr/>
          <p:nvPr/>
        </p:nvSpPr>
        <p:spPr bwMode="auto">
          <a:xfrm>
            <a:off x="911629" y="3658969"/>
            <a:ext cx="426720" cy="86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F0BF97AC-2E55-E448-931A-0AFEB8AE7866}"/>
              </a:ext>
            </a:extLst>
          </p:cNvPr>
          <p:cNvSpPr/>
          <p:nvPr/>
        </p:nvSpPr>
        <p:spPr bwMode="auto">
          <a:xfrm>
            <a:off x="1338290" y="3658969"/>
            <a:ext cx="433217" cy="879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59633-011E-E145-8606-A64CE6DFBBD2}"/>
              </a:ext>
            </a:extLst>
          </p:cNvPr>
          <p:cNvSpPr/>
          <p:nvPr/>
        </p:nvSpPr>
        <p:spPr bwMode="auto">
          <a:xfrm>
            <a:off x="1335578" y="32346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13099C52-C5DC-BD42-BF58-551829AF9D45}"/>
              </a:ext>
            </a:extLst>
          </p:cNvPr>
          <p:cNvSpPr/>
          <p:nvPr/>
        </p:nvSpPr>
        <p:spPr bwMode="auto">
          <a:xfrm>
            <a:off x="1551709" y="32346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82BA5-A4B8-7043-A03D-8F074E1C45FC}"/>
              </a:ext>
            </a:extLst>
          </p:cNvPr>
          <p:cNvSpPr/>
          <p:nvPr/>
        </p:nvSpPr>
        <p:spPr bwMode="auto">
          <a:xfrm>
            <a:off x="1335578" y="27986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81952CCB-704E-8D45-9073-4999A1FCB677}"/>
              </a:ext>
            </a:extLst>
          </p:cNvPr>
          <p:cNvSpPr/>
          <p:nvPr/>
        </p:nvSpPr>
        <p:spPr bwMode="auto">
          <a:xfrm>
            <a:off x="1551709" y="27986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C9EED7F-569D-3741-BF61-5AB36C1B1770}"/>
              </a:ext>
            </a:extLst>
          </p:cNvPr>
          <p:cNvSpPr/>
          <p:nvPr/>
        </p:nvSpPr>
        <p:spPr bwMode="auto">
          <a:xfrm>
            <a:off x="1335578" y="30119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668B43B1-AAC5-864F-A933-1B3D7A2B00BA}"/>
              </a:ext>
            </a:extLst>
          </p:cNvPr>
          <p:cNvSpPr/>
          <p:nvPr/>
        </p:nvSpPr>
        <p:spPr bwMode="auto">
          <a:xfrm>
            <a:off x="1551709" y="30119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9B969-9AD3-054D-91D6-205F8D7F7C6C}"/>
              </a:ext>
            </a:extLst>
          </p:cNvPr>
          <p:cNvSpPr/>
          <p:nvPr/>
        </p:nvSpPr>
        <p:spPr bwMode="auto">
          <a:xfrm>
            <a:off x="908858" y="2798618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4FD68-4019-D341-85FD-051F7C32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Avoiding</a:t>
            </a:r>
            <a:r>
              <a:rPr lang="sv-SE" dirty="0"/>
              <a:t> the </a:t>
            </a:r>
            <a:r>
              <a:rPr lang="sv-SE" dirty="0" err="1"/>
              <a:t>bottleneck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61A9-5420-5247-8CE4-DD0794D96F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sz="1800" dirty="0" err="1"/>
              <a:t>Instead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filtering</a:t>
            </a:r>
            <a:r>
              <a:rPr lang="sv-SE" sz="1800" dirty="0"/>
              <a:t> </a:t>
            </a:r>
            <a:r>
              <a:rPr lang="sv-SE" sz="1800" dirty="0" err="1"/>
              <a:t>each</a:t>
            </a:r>
            <a:r>
              <a:rPr lang="sv-SE" sz="1800" dirty="0"/>
              <a:t> block at the </a:t>
            </a:r>
            <a:r>
              <a:rPr lang="sv-SE" sz="1800" dirty="0" err="1"/>
              <a:t>time</a:t>
            </a:r>
            <a:r>
              <a:rPr lang="sv-SE" sz="1800" dirty="0"/>
              <a:t> it is </a:t>
            </a:r>
            <a:r>
              <a:rPr lang="sv-SE" sz="1800" dirty="0" err="1"/>
              <a:t>decoded</a:t>
            </a:r>
            <a:r>
              <a:rPr lang="sv-SE" sz="1800" dirty="0"/>
              <a:t>,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wait</a:t>
            </a:r>
            <a:r>
              <a:rPr lang="sv-SE" sz="1800" dirty="0"/>
              <a:t> </a:t>
            </a:r>
            <a:r>
              <a:rPr lang="sv-SE" sz="1800" dirty="0" err="1"/>
              <a:t>until</a:t>
            </a:r>
            <a:r>
              <a:rPr lang="sv-SE" sz="1800" dirty="0"/>
              <a:t> all blocks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been</a:t>
            </a:r>
            <a:r>
              <a:rPr lang="sv-SE" sz="1800" dirty="0"/>
              <a:t> </a:t>
            </a:r>
            <a:r>
              <a:rPr lang="sv-SE" sz="1800" dirty="0" err="1"/>
              <a:t>decoded</a:t>
            </a:r>
            <a:endParaRPr lang="sv-SE" sz="1800" dirty="0"/>
          </a:p>
        </p:txBody>
      </p:sp>
      <p:sp>
        <p:nvSpPr>
          <p:cNvPr id="268" name="Slide Number Placeholder 267">
            <a:extLst>
              <a:ext uri="{FF2B5EF4-FFF2-40B4-BE49-F238E27FC236}">
                <a16:creationId xmlns:a16="http://schemas.microsoft.com/office/drawing/2014/main" id="{100C923A-D30C-7248-A3F5-39EC3C2B9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32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BDE079-4755-3B49-9543-C07EFD4F329C}"/>
              </a:ext>
            </a:extLst>
          </p:cNvPr>
          <p:cNvGrpSpPr/>
          <p:nvPr/>
        </p:nvGrpSpPr>
        <p:grpSpPr>
          <a:xfrm>
            <a:off x="906090" y="2800920"/>
            <a:ext cx="3456000" cy="3456000"/>
            <a:chOff x="906090" y="2800920"/>
            <a:chExt cx="3456000" cy="3456000"/>
          </a:xfrm>
        </p:grpSpPr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DED37827-689E-7C4A-B556-1ED293357639}"/>
                </a:ext>
              </a:extLst>
            </p:cNvPr>
            <p:cNvCxnSpPr/>
            <p:nvPr/>
          </p:nvCxnSpPr>
          <p:spPr bwMode="auto">
            <a:xfrm>
              <a:off x="906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03AD1F0C-75F6-144E-9041-556D534F7513}"/>
                </a:ext>
              </a:extLst>
            </p:cNvPr>
            <p:cNvCxnSpPr/>
            <p:nvPr/>
          </p:nvCxnSpPr>
          <p:spPr bwMode="auto">
            <a:xfrm>
              <a:off x="906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D883698C-B677-F44C-BCD4-37011F0D59E0}"/>
                </a:ext>
              </a:extLst>
            </p:cNvPr>
            <p:cNvCxnSpPr/>
            <p:nvPr/>
          </p:nvCxnSpPr>
          <p:spPr bwMode="auto">
            <a:xfrm>
              <a:off x="1338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B8349341-01FE-CA48-82E4-DB8B7CCDC15A}"/>
                </a:ext>
              </a:extLst>
            </p:cNvPr>
            <p:cNvCxnSpPr/>
            <p:nvPr/>
          </p:nvCxnSpPr>
          <p:spPr bwMode="auto">
            <a:xfrm>
              <a:off x="1122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3412F475-8364-5846-B5E8-4FD59992E9D6}"/>
                </a:ext>
              </a:extLst>
            </p:cNvPr>
            <p:cNvCxnSpPr/>
            <p:nvPr/>
          </p:nvCxnSpPr>
          <p:spPr bwMode="auto">
            <a:xfrm>
              <a:off x="906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B5584D22-F22E-1344-9805-4B5B88E4EF56}"/>
                </a:ext>
              </a:extLst>
            </p:cNvPr>
            <p:cNvCxnSpPr/>
            <p:nvPr/>
          </p:nvCxnSpPr>
          <p:spPr bwMode="auto">
            <a:xfrm>
              <a:off x="1338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54940448-D390-DB4C-8031-135EEDBD2DE3}"/>
                </a:ext>
              </a:extLst>
            </p:cNvPr>
            <p:cNvCxnSpPr/>
            <p:nvPr/>
          </p:nvCxnSpPr>
          <p:spPr bwMode="auto">
            <a:xfrm>
              <a:off x="1554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AB8540C1-348E-F549-8069-272F60395D0B}"/>
                </a:ext>
              </a:extLst>
            </p:cNvPr>
            <p:cNvCxnSpPr/>
            <p:nvPr/>
          </p:nvCxnSpPr>
          <p:spPr bwMode="auto">
            <a:xfrm>
              <a:off x="1338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4DF58B4B-2679-2A4D-8E6B-9B3D43DAD398}"/>
                </a:ext>
              </a:extLst>
            </p:cNvPr>
            <p:cNvCxnSpPr/>
            <p:nvPr/>
          </p:nvCxnSpPr>
          <p:spPr bwMode="auto">
            <a:xfrm>
              <a:off x="1338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05E4AB6C-4903-4D4A-AD7C-81B9B0B838B2}"/>
                </a:ext>
              </a:extLst>
            </p:cNvPr>
            <p:cNvCxnSpPr/>
            <p:nvPr/>
          </p:nvCxnSpPr>
          <p:spPr bwMode="auto">
            <a:xfrm>
              <a:off x="1770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34234065-3818-664E-A6F7-749C1E2B99D1}"/>
                </a:ext>
              </a:extLst>
            </p:cNvPr>
            <p:cNvCxnSpPr/>
            <p:nvPr/>
          </p:nvCxnSpPr>
          <p:spPr bwMode="auto">
            <a:xfrm>
              <a:off x="1554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50A494C8-D0EB-9A4B-9831-662B9B1BAD4D}"/>
                </a:ext>
              </a:extLst>
            </p:cNvPr>
            <p:cNvCxnSpPr/>
            <p:nvPr/>
          </p:nvCxnSpPr>
          <p:spPr bwMode="auto">
            <a:xfrm>
              <a:off x="1554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D04038E4-FB73-1747-9432-02E16A49FEB3}"/>
                </a:ext>
              </a:extLst>
            </p:cNvPr>
            <p:cNvCxnSpPr/>
            <p:nvPr/>
          </p:nvCxnSpPr>
          <p:spPr bwMode="auto">
            <a:xfrm>
              <a:off x="1554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45093CB9-E6B3-624A-B47A-1F5F113A5DD3}"/>
                </a:ext>
              </a:extLst>
            </p:cNvPr>
            <p:cNvCxnSpPr/>
            <p:nvPr/>
          </p:nvCxnSpPr>
          <p:spPr bwMode="auto">
            <a:xfrm>
              <a:off x="1338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84E73A87-39A6-6A46-BC6B-92A581672D98}"/>
                </a:ext>
              </a:extLst>
            </p:cNvPr>
            <p:cNvCxnSpPr/>
            <p:nvPr/>
          </p:nvCxnSpPr>
          <p:spPr bwMode="auto">
            <a:xfrm>
              <a:off x="1770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56A5D14F-9C8E-F740-827C-7CFE6A8072D1}"/>
                </a:ext>
              </a:extLst>
            </p:cNvPr>
            <p:cNvCxnSpPr/>
            <p:nvPr/>
          </p:nvCxnSpPr>
          <p:spPr bwMode="auto">
            <a:xfrm>
              <a:off x="1554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CD2B4BA6-6B15-0A43-B50F-D1306F4C85E4}"/>
                </a:ext>
              </a:extLst>
            </p:cNvPr>
            <p:cNvCxnSpPr/>
            <p:nvPr/>
          </p:nvCxnSpPr>
          <p:spPr bwMode="auto">
            <a:xfrm>
              <a:off x="906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FB6C2A73-0069-BE4D-BC04-2F5A48BA2335}"/>
                </a:ext>
              </a:extLst>
            </p:cNvPr>
            <p:cNvCxnSpPr/>
            <p:nvPr/>
          </p:nvCxnSpPr>
          <p:spPr bwMode="auto">
            <a:xfrm>
              <a:off x="1338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CC4D1C42-2045-7646-9FCC-E9FB1DEA1F1F}"/>
                </a:ext>
              </a:extLst>
            </p:cNvPr>
            <p:cNvCxnSpPr/>
            <p:nvPr/>
          </p:nvCxnSpPr>
          <p:spPr bwMode="auto">
            <a:xfrm>
              <a:off x="906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0D9325B4-37B2-674F-8FBF-CA1C10BF6DE2}"/>
                </a:ext>
              </a:extLst>
            </p:cNvPr>
            <p:cNvCxnSpPr/>
            <p:nvPr/>
          </p:nvCxnSpPr>
          <p:spPr bwMode="auto">
            <a:xfrm>
              <a:off x="906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26CE3C10-A36D-2D48-9CB9-1DF3BE525ED7}"/>
                </a:ext>
              </a:extLst>
            </p:cNvPr>
            <p:cNvCxnSpPr/>
            <p:nvPr/>
          </p:nvCxnSpPr>
          <p:spPr bwMode="auto">
            <a:xfrm>
              <a:off x="1338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7AEFDE05-DBBD-C64E-9E1B-65B510504AD9}"/>
                </a:ext>
              </a:extLst>
            </p:cNvPr>
            <p:cNvCxnSpPr/>
            <p:nvPr/>
          </p:nvCxnSpPr>
          <p:spPr bwMode="auto">
            <a:xfrm>
              <a:off x="1122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35A5FB93-5B52-3446-AB70-42642F8E3CE6}"/>
                </a:ext>
              </a:extLst>
            </p:cNvPr>
            <p:cNvCxnSpPr/>
            <p:nvPr/>
          </p:nvCxnSpPr>
          <p:spPr bwMode="auto">
            <a:xfrm>
              <a:off x="1554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D776CC83-6243-5B44-973E-E03B7C6656CA}"/>
                </a:ext>
              </a:extLst>
            </p:cNvPr>
            <p:cNvCxnSpPr/>
            <p:nvPr/>
          </p:nvCxnSpPr>
          <p:spPr bwMode="auto">
            <a:xfrm>
              <a:off x="1770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4B03E314-F6D2-D140-816C-77267D881FD1}"/>
                </a:ext>
              </a:extLst>
            </p:cNvPr>
            <p:cNvCxnSpPr/>
            <p:nvPr/>
          </p:nvCxnSpPr>
          <p:spPr bwMode="auto">
            <a:xfrm>
              <a:off x="1554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14B0B232-EC01-0440-887E-3B9168557C26}"/>
                </a:ext>
              </a:extLst>
            </p:cNvPr>
            <p:cNvCxnSpPr/>
            <p:nvPr/>
          </p:nvCxnSpPr>
          <p:spPr bwMode="auto">
            <a:xfrm>
              <a:off x="1338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5" name="Straight Connector 834">
              <a:extLst>
                <a:ext uri="{FF2B5EF4-FFF2-40B4-BE49-F238E27FC236}">
                  <a16:creationId xmlns:a16="http://schemas.microsoft.com/office/drawing/2014/main" id="{6D2BF805-3BCA-384F-9D90-407F0A5D4D39}"/>
                </a:ext>
              </a:extLst>
            </p:cNvPr>
            <p:cNvCxnSpPr/>
            <p:nvPr/>
          </p:nvCxnSpPr>
          <p:spPr bwMode="auto">
            <a:xfrm>
              <a:off x="1770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97FCD809-1E4C-B045-897C-64857FB21EFC}"/>
                </a:ext>
              </a:extLst>
            </p:cNvPr>
            <p:cNvCxnSpPr/>
            <p:nvPr/>
          </p:nvCxnSpPr>
          <p:spPr bwMode="auto">
            <a:xfrm>
              <a:off x="1554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BF83AA64-AB89-824D-9CF3-C63DD733E1EA}"/>
                </a:ext>
              </a:extLst>
            </p:cNvPr>
            <p:cNvCxnSpPr/>
            <p:nvPr/>
          </p:nvCxnSpPr>
          <p:spPr bwMode="auto">
            <a:xfrm>
              <a:off x="1770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2E24CD92-9E91-9E47-905C-7FA61BF3F749}"/>
                </a:ext>
              </a:extLst>
            </p:cNvPr>
            <p:cNvCxnSpPr/>
            <p:nvPr/>
          </p:nvCxnSpPr>
          <p:spPr bwMode="auto">
            <a:xfrm>
              <a:off x="2202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CAF20B14-443B-204D-A2FF-6C881E2DC005}"/>
                </a:ext>
              </a:extLst>
            </p:cNvPr>
            <p:cNvCxnSpPr/>
            <p:nvPr/>
          </p:nvCxnSpPr>
          <p:spPr bwMode="auto">
            <a:xfrm>
              <a:off x="1986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6783156A-1EB4-AF44-B731-104FCA4384AB}"/>
                </a:ext>
              </a:extLst>
            </p:cNvPr>
            <p:cNvCxnSpPr/>
            <p:nvPr/>
          </p:nvCxnSpPr>
          <p:spPr bwMode="auto">
            <a:xfrm>
              <a:off x="1770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330FEADA-4774-AC4E-A933-DEAC86DF59BD}"/>
                </a:ext>
              </a:extLst>
            </p:cNvPr>
            <p:cNvCxnSpPr/>
            <p:nvPr/>
          </p:nvCxnSpPr>
          <p:spPr bwMode="auto">
            <a:xfrm>
              <a:off x="2202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3B69A6C2-0EF8-0248-BA43-E61D2FC1A07B}"/>
                </a:ext>
              </a:extLst>
            </p:cNvPr>
            <p:cNvCxnSpPr/>
            <p:nvPr/>
          </p:nvCxnSpPr>
          <p:spPr bwMode="auto">
            <a:xfrm>
              <a:off x="1986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E057D37C-1FFC-C04C-AA14-BC253EC5EF6C}"/>
                </a:ext>
              </a:extLst>
            </p:cNvPr>
            <p:cNvCxnSpPr/>
            <p:nvPr/>
          </p:nvCxnSpPr>
          <p:spPr bwMode="auto">
            <a:xfrm>
              <a:off x="2202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722BDB05-77BD-9849-ACF9-2A34A02ACA35}"/>
                </a:ext>
              </a:extLst>
            </p:cNvPr>
            <p:cNvCxnSpPr/>
            <p:nvPr/>
          </p:nvCxnSpPr>
          <p:spPr bwMode="auto">
            <a:xfrm>
              <a:off x="2634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7F920164-04F6-104E-8808-3FB6D5D0C4FC}"/>
                </a:ext>
              </a:extLst>
            </p:cNvPr>
            <p:cNvCxnSpPr/>
            <p:nvPr/>
          </p:nvCxnSpPr>
          <p:spPr bwMode="auto">
            <a:xfrm>
              <a:off x="2418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943E6F54-9356-B64D-83E4-24E9E392B30A}"/>
                </a:ext>
              </a:extLst>
            </p:cNvPr>
            <p:cNvCxnSpPr/>
            <p:nvPr/>
          </p:nvCxnSpPr>
          <p:spPr bwMode="auto">
            <a:xfrm>
              <a:off x="2202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BD4325A5-3146-0244-9F93-635D35F828EE}"/>
                </a:ext>
              </a:extLst>
            </p:cNvPr>
            <p:cNvCxnSpPr/>
            <p:nvPr/>
          </p:nvCxnSpPr>
          <p:spPr bwMode="auto">
            <a:xfrm>
              <a:off x="2634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D036479D-2B6A-144D-8322-723D560A7A82}"/>
                </a:ext>
              </a:extLst>
            </p:cNvPr>
            <p:cNvCxnSpPr/>
            <p:nvPr/>
          </p:nvCxnSpPr>
          <p:spPr bwMode="auto">
            <a:xfrm>
              <a:off x="2418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00A70CAE-8DA2-E145-9B95-026DB7E9E142}"/>
                </a:ext>
              </a:extLst>
            </p:cNvPr>
            <p:cNvCxnSpPr/>
            <p:nvPr/>
          </p:nvCxnSpPr>
          <p:spPr bwMode="auto">
            <a:xfrm>
              <a:off x="1770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727DD912-0481-1A45-B76C-5FEF457C9082}"/>
                </a:ext>
              </a:extLst>
            </p:cNvPr>
            <p:cNvCxnSpPr/>
            <p:nvPr/>
          </p:nvCxnSpPr>
          <p:spPr bwMode="auto">
            <a:xfrm>
              <a:off x="1986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056DFAEE-9A0F-2F4A-9884-53599C0B1A66}"/>
                </a:ext>
              </a:extLst>
            </p:cNvPr>
            <p:cNvCxnSpPr/>
            <p:nvPr/>
          </p:nvCxnSpPr>
          <p:spPr bwMode="auto">
            <a:xfrm>
              <a:off x="2634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2" name="Straight Connector 851">
              <a:extLst>
                <a:ext uri="{FF2B5EF4-FFF2-40B4-BE49-F238E27FC236}">
                  <a16:creationId xmlns:a16="http://schemas.microsoft.com/office/drawing/2014/main" id="{16B0BE96-F915-624D-B755-0025BC852FC4}"/>
                </a:ext>
              </a:extLst>
            </p:cNvPr>
            <p:cNvCxnSpPr/>
            <p:nvPr/>
          </p:nvCxnSpPr>
          <p:spPr bwMode="auto">
            <a:xfrm>
              <a:off x="2202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3" name="Straight Connector 852">
              <a:extLst>
                <a:ext uri="{FF2B5EF4-FFF2-40B4-BE49-F238E27FC236}">
                  <a16:creationId xmlns:a16="http://schemas.microsoft.com/office/drawing/2014/main" id="{56F9544D-D8CA-5643-9656-683433815414}"/>
                </a:ext>
              </a:extLst>
            </p:cNvPr>
            <p:cNvCxnSpPr/>
            <p:nvPr/>
          </p:nvCxnSpPr>
          <p:spPr bwMode="auto">
            <a:xfrm>
              <a:off x="2634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B4A2771D-1855-8844-A007-6B073B06D6B4}"/>
                </a:ext>
              </a:extLst>
            </p:cNvPr>
            <p:cNvCxnSpPr/>
            <p:nvPr/>
          </p:nvCxnSpPr>
          <p:spPr bwMode="auto">
            <a:xfrm>
              <a:off x="2418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8D9D88D6-7561-2146-A038-EA809A00EA39}"/>
                </a:ext>
              </a:extLst>
            </p:cNvPr>
            <p:cNvCxnSpPr/>
            <p:nvPr/>
          </p:nvCxnSpPr>
          <p:spPr bwMode="auto">
            <a:xfrm>
              <a:off x="906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66F9E784-1C84-914A-9537-3E817ABF61D4}"/>
                </a:ext>
              </a:extLst>
            </p:cNvPr>
            <p:cNvCxnSpPr/>
            <p:nvPr/>
          </p:nvCxnSpPr>
          <p:spPr bwMode="auto">
            <a:xfrm>
              <a:off x="1338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432F76E7-CDD5-2A47-A870-0139C7E02DB6}"/>
                </a:ext>
              </a:extLst>
            </p:cNvPr>
            <p:cNvCxnSpPr/>
            <p:nvPr/>
          </p:nvCxnSpPr>
          <p:spPr bwMode="auto">
            <a:xfrm>
              <a:off x="906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E9358136-F5F0-3141-A89A-3E2F4EEB77DB}"/>
                </a:ext>
              </a:extLst>
            </p:cNvPr>
            <p:cNvCxnSpPr/>
            <p:nvPr/>
          </p:nvCxnSpPr>
          <p:spPr bwMode="auto">
            <a:xfrm>
              <a:off x="1338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AE368973-4516-264C-8D9B-A47680FA6BA0}"/>
                </a:ext>
              </a:extLst>
            </p:cNvPr>
            <p:cNvCxnSpPr/>
            <p:nvPr/>
          </p:nvCxnSpPr>
          <p:spPr bwMode="auto">
            <a:xfrm>
              <a:off x="1770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71" name="Straight Connector 870">
              <a:extLst>
                <a:ext uri="{FF2B5EF4-FFF2-40B4-BE49-F238E27FC236}">
                  <a16:creationId xmlns:a16="http://schemas.microsoft.com/office/drawing/2014/main" id="{357AB288-635B-0940-BDE2-3E45DF505A10}"/>
                </a:ext>
              </a:extLst>
            </p:cNvPr>
            <p:cNvCxnSpPr/>
            <p:nvPr/>
          </p:nvCxnSpPr>
          <p:spPr bwMode="auto">
            <a:xfrm>
              <a:off x="1770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73" name="Straight Connector 872">
              <a:extLst>
                <a:ext uri="{FF2B5EF4-FFF2-40B4-BE49-F238E27FC236}">
                  <a16:creationId xmlns:a16="http://schemas.microsoft.com/office/drawing/2014/main" id="{2E864645-2005-A448-B8C0-8630C0CA3797}"/>
                </a:ext>
              </a:extLst>
            </p:cNvPr>
            <p:cNvCxnSpPr/>
            <p:nvPr/>
          </p:nvCxnSpPr>
          <p:spPr bwMode="auto">
            <a:xfrm>
              <a:off x="906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76" name="Straight Connector 875">
              <a:extLst>
                <a:ext uri="{FF2B5EF4-FFF2-40B4-BE49-F238E27FC236}">
                  <a16:creationId xmlns:a16="http://schemas.microsoft.com/office/drawing/2014/main" id="{BE8A3FBB-1B2D-2548-B54C-C89A06276A9D}"/>
                </a:ext>
              </a:extLst>
            </p:cNvPr>
            <p:cNvCxnSpPr/>
            <p:nvPr/>
          </p:nvCxnSpPr>
          <p:spPr bwMode="auto">
            <a:xfrm>
              <a:off x="1338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78" name="Straight Connector 877">
              <a:extLst>
                <a:ext uri="{FF2B5EF4-FFF2-40B4-BE49-F238E27FC236}">
                  <a16:creationId xmlns:a16="http://schemas.microsoft.com/office/drawing/2014/main" id="{D1BA52BD-9A59-F340-89CA-1969571E385B}"/>
                </a:ext>
              </a:extLst>
            </p:cNvPr>
            <p:cNvCxnSpPr/>
            <p:nvPr/>
          </p:nvCxnSpPr>
          <p:spPr bwMode="auto">
            <a:xfrm>
              <a:off x="906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8901E209-99B7-CB42-B80E-BF312E0C148A}"/>
                </a:ext>
              </a:extLst>
            </p:cNvPr>
            <p:cNvCxnSpPr/>
            <p:nvPr/>
          </p:nvCxnSpPr>
          <p:spPr bwMode="auto">
            <a:xfrm>
              <a:off x="906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B67A285D-764E-A04F-B64B-B5ADB71CA182}"/>
                </a:ext>
              </a:extLst>
            </p:cNvPr>
            <p:cNvCxnSpPr/>
            <p:nvPr/>
          </p:nvCxnSpPr>
          <p:spPr bwMode="auto">
            <a:xfrm>
              <a:off x="1338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4E8E29E5-8222-FC4D-B92B-9BD5AE22ADB7}"/>
                </a:ext>
              </a:extLst>
            </p:cNvPr>
            <p:cNvCxnSpPr/>
            <p:nvPr/>
          </p:nvCxnSpPr>
          <p:spPr bwMode="auto">
            <a:xfrm>
              <a:off x="1122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82D1B81A-7867-7E49-93DA-60A53D2C154A}"/>
                </a:ext>
              </a:extLst>
            </p:cNvPr>
            <p:cNvCxnSpPr/>
            <p:nvPr/>
          </p:nvCxnSpPr>
          <p:spPr bwMode="auto">
            <a:xfrm>
              <a:off x="1770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5CFF0667-837F-744E-8AF8-02C99B322592}"/>
                </a:ext>
              </a:extLst>
            </p:cNvPr>
            <p:cNvCxnSpPr/>
            <p:nvPr/>
          </p:nvCxnSpPr>
          <p:spPr bwMode="auto">
            <a:xfrm>
              <a:off x="1338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E6C15CCD-DBC8-1D4B-94C5-E339DFA69BB4}"/>
                </a:ext>
              </a:extLst>
            </p:cNvPr>
            <p:cNvCxnSpPr/>
            <p:nvPr/>
          </p:nvCxnSpPr>
          <p:spPr bwMode="auto">
            <a:xfrm>
              <a:off x="1770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B249D5B2-A0A7-F943-A7D6-4A6C8FB83877}"/>
                </a:ext>
              </a:extLst>
            </p:cNvPr>
            <p:cNvCxnSpPr/>
            <p:nvPr/>
          </p:nvCxnSpPr>
          <p:spPr bwMode="auto">
            <a:xfrm>
              <a:off x="1554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4C4AFA67-D9F8-CD49-BFA4-728CED5E4CD1}"/>
                </a:ext>
              </a:extLst>
            </p:cNvPr>
            <p:cNvCxnSpPr/>
            <p:nvPr/>
          </p:nvCxnSpPr>
          <p:spPr bwMode="auto">
            <a:xfrm>
              <a:off x="1770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F557F815-91DC-D647-82BC-A08F9F066293}"/>
                </a:ext>
              </a:extLst>
            </p:cNvPr>
            <p:cNvCxnSpPr/>
            <p:nvPr/>
          </p:nvCxnSpPr>
          <p:spPr bwMode="auto">
            <a:xfrm>
              <a:off x="1986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EFE4F464-964E-3C46-976F-3CB875C1E4C2}"/>
                </a:ext>
              </a:extLst>
            </p:cNvPr>
            <p:cNvCxnSpPr/>
            <p:nvPr/>
          </p:nvCxnSpPr>
          <p:spPr bwMode="auto">
            <a:xfrm>
              <a:off x="2634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42DDE59A-9A02-9642-B17B-15DE904CC1C9}"/>
                </a:ext>
              </a:extLst>
            </p:cNvPr>
            <p:cNvCxnSpPr/>
            <p:nvPr/>
          </p:nvCxnSpPr>
          <p:spPr bwMode="auto">
            <a:xfrm>
              <a:off x="2202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888BD3B2-ED35-FF4A-9915-58DCA5BA48AA}"/>
                </a:ext>
              </a:extLst>
            </p:cNvPr>
            <p:cNvCxnSpPr/>
            <p:nvPr/>
          </p:nvCxnSpPr>
          <p:spPr bwMode="auto">
            <a:xfrm>
              <a:off x="2634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6" name="Straight Connector 895">
              <a:extLst>
                <a:ext uri="{FF2B5EF4-FFF2-40B4-BE49-F238E27FC236}">
                  <a16:creationId xmlns:a16="http://schemas.microsoft.com/office/drawing/2014/main" id="{45909940-B0AF-964D-9762-FF099A389148}"/>
                </a:ext>
              </a:extLst>
            </p:cNvPr>
            <p:cNvCxnSpPr/>
            <p:nvPr/>
          </p:nvCxnSpPr>
          <p:spPr bwMode="auto">
            <a:xfrm>
              <a:off x="2418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5D876ABE-1EE8-4A48-B43B-818359A8C0FF}"/>
                </a:ext>
              </a:extLst>
            </p:cNvPr>
            <p:cNvCxnSpPr/>
            <p:nvPr/>
          </p:nvCxnSpPr>
          <p:spPr bwMode="auto">
            <a:xfrm>
              <a:off x="2202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37A49021-F38B-D74E-8ADA-2CD104D6BFC4}"/>
                </a:ext>
              </a:extLst>
            </p:cNvPr>
            <p:cNvCxnSpPr/>
            <p:nvPr/>
          </p:nvCxnSpPr>
          <p:spPr bwMode="auto">
            <a:xfrm>
              <a:off x="1770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9971B57F-8BBA-3547-9BA1-C24CC87579EF}"/>
                </a:ext>
              </a:extLst>
            </p:cNvPr>
            <p:cNvCxnSpPr/>
            <p:nvPr/>
          </p:nvCxnSpPr>
          <p:spPr bwMode="auto">
            <a:xfrm>
              <a:off x="2202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5BF6F026-69FA-D149-9241-F85EDC674724}"/>
                </a:ext>
              </a:extLst>
            </p:cNvPr>
            <p:cNvCxnSpPr/>
            <p:nvPr/>
          </p:nvCxnSpPr>
          <p:spPr bwMode="auto">
            <a:xfrm>
              <a:off x="1986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73CFF51F-4FF1-F94E-B7ED-F5791F18B2A6}"/>
                </a:ext>
              </a:extLst>
            </p:cNvPr>
            <p:cNvCxnSpPr/>
            <p:nvPr/>
          </p:nvCxnSpPr>
          <p:spPr bwMode="auto">
            <a:xfrm>
              <a:off x="2634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4F99D5BE-9AEC-9445-8FF3-9854003DEF24}"/>
                </a:ext>
              </a:extLst>
            </p:cNvPr>
            <p:cNvCxnSpPr/>
            <p:nvPr/>
          </p:nvCxnSpPr>
          <p:spPr bwMode="auto">
            <a:xfrm>
              <a:off x="2202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6E963CC1-4F31-8B42-A749-164794BB0810}"/>
                </a:ext>
              </a:extLst>
            </p:cNvPr>
            <p:cNvCxnSpPr/>
            <p:nvPr/>
          </p:nvCxnSpPr>
          <p:spPr bwMode="auto">
            <a:xfrm>
              <a:off x="2634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2" name="Straight Connector 911">
              <a:extLst>
                <a:ext uri="{FF2B5EF4-FFF2-40B4-BE49-F238E27FC236}">
                  <a16:creationId xmlns:a16="http://schemas.microsoft.com/office/drawing/2014/main" id="{B04AAE00-61E8-EA44-B027-9F5CC5AC030E}"/>
                </a:ext>
              </a:extLst>
            </p:cNvPr>
            <p:cNvCxnSpPr/>
            <p:nvPr/>
          </p:nvCxnSpPr>
          <p:spPr bwMode="auto">
            <a:xfrm>
              <a:off x="2418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3" name="Straight Connector 912">
              <a:extLst>
                <a:ext uri="{FF2B5EF4-FFF2-40B4-BE49-F238E27FC236}">
                  <a16:creationId xmlns:a16="http://schemas.microsoft.com/office/drawing/2014/main" id="{42B58E6F-C9A3-164E-9D91-09F8A26EE837}"/>
                </a:ext>
              </a:extLst>
            </p:cNvPr>
            <p:cNvCxnSpPr/>
            <p:nvPr/>
          </p:nvCxnSpPr>
          <p:spPr bwMode="auto">
            <a:xfrm>
              <a:off x="2634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0FD87CC1-D3DE-CC44-9DCE-5C12E253A1A6}"/>
                </a:ext>
              </a:extLst>
            </p:cNvPr>
            <p:cNvCxnSpPr/>
            <p:nvPr/>
          </p:nvCxnSpPr>
          <p:spPr bwMode="auto">
            <a:xfrm>
              <a:off x="2634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83CEDC4F-B6E0-694B-86BA-C731A3D622AC}"/>
                </a:ext>
              </a:extLst>
            </p:cNvPr>
            <p:cNvCxnSpPr/>
            <p:nvPr/>
          </p:nvCxnSpPr>
          <p:spPr bwMode="auto">
            <a:xfrm>
              <a:off x="2850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FF4AB517-F11A-FC4E-84D5-07BFBBB2A306}"/>
                </a:ext>
              </a:extLst>
            </p:cNvPr>
            <p:cNvCxnSpPr/>
            <p:nvPr/>
          </p:nvCxnSpPr>
          <p:spPr bwMode="auto">
            <a:xfrm>
              <a:off x="2850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3AC2FBBE-C90B-6B43-8131-B0ED505933A1}"/>
                </a:ext>
              </a:extLst>
            </p:cNvPr>
            <p:cNvCxnSpPr/>
            <p:nvPr/>
          </p:nvCxnSpPr>
          <p:spPr bwMode="auto">
            <a:xfrm>
              <a:off x="2634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12EE6268-8A96-4F4D-9C56-E3E585B4D765}"/>
                </a:ext>
              </a:extLst>
            </p:cNvPr>
            <p:cNvCxnSpPr/>
            <p:nvPr/>
          </p:nvCxnSpPr>
          <p:spPr bwMode="auto">
            <a:xfrm>
              <a:off x="2850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091A91EB-E9E7-DC47-9CA6-8121DDE131D3}"/>
                </a:ext>
              </a:extLst>
            </p:cNvPr>
            <p:cNvCxnSpPr/>
            <p:nvPr/>
          </p:nvCxnSpPr>
          <p:spPr bwMode="auto">
            <a:xfrm>
              <a:off x="3066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17A6FDEC-D6DF-2D41-8673-42F1FB62D6EE}"/>
                </a:ext>
              </a:extLst>
            </p:cNvPr>
            <p:cNvCxnSpPr/>
            <p:nvPr/>
          </p:nvCxnSpPr>
          <p:spPr bwMode="auto">
            <a:xfrm>
              <a:off x="3066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E054D535-115A-B24B-95B6-87FC99092BA6}"/>
                </a:ext>
              </a:extLst>
            </p:cNvPr>
            <p:cNvCxnSpPr/>
            <p:nvPr/>
          </p:nvCxnSpPr>
          <p:spPr bwMode="auto">
            <a:xfrm>
              <a:off x="3498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0615068C-D761-8A4F-821F-90103C9E8B66}"/>
                </a:ext>
              </a:extLst>
            </p:cNvPr>
            <p:cNvCxnSpPr/>
            <p:nvPr/>
          </p:nvCxnSpPr>
          <p:spPr bwMode="auto">
            <a:xfrm>
              <a:off x="3282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A0E343A7-A90F-2449-A4F6-38E6D911A0B8}"/>
                </a:ext>
              </a:extLst>
            </p:cNvPr>
            <p:cNvCxnSpPr/>
            <p:nvPr/>
          </p:nvCxnSpPr>
          <p:spPr bwMode="auto">
            <a:xfrm>
              <a:off x="3282090" y="301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AEE63203-3910-3643-9EA8-2D56395BCDAA}"/>
                </a:ext>
              </a:extLst>
            </p:cNvPr>
            <p:cNvCxnSpPr/>
            <p:nvPr/>
          </p:nvCxnSpPr>
          <p:spPr bwMode="auto">
            <a:xfrm>
              <a:off x="3066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3E6B1F9F-DE51-CE4F-B7BA-FD1EE6EA300E}"/>
                </a:ext>
              </a:extLst>
            </p:cNvPr>
            <p:cNvCxnSpPr/>
            <p:nvPr/>
          </p:nvCxnSpPr>
          <p:spPr bwMode="auto">
            <a:xfrm>
              <a:off x="3498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C793227A-FDD8-3C41-81FD-863DD2F3CF93}"/>
                </a:ext>
              </a:extLst>
            </p:cNvPr>
            <p:cNvCxnSpPr/>
            <p:nvPr/>
          </p:nvCxnSpPr>
          <p:spPr bwMode="auto">
            <a:xfrm>
              <a:off x="3282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03400A0B-5DBE-AD48-8CEC-18438C1D7CC8}"/>
                </a:ext>
              </a:extLst>
            </p:cNvPr>
            <p:cNvCxnSpPr/>
            <p:nvPr/>
          </p:nvCxnSpPr>
          <p:spPr bwMode="auto">
            <a:xfrm>
              <a:off x="2634090" y="344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FA79811B-1DF7-FF49-8BFA-6F32964E95A9}"/>
                </a:ext>
              </a:extLst>
            </p:cNvPr>
            <p:cNvCxnSpPr/>
            <p:nvPr/>
          </p:nvCxnSpPr>
          <p:spPr bwMode="auto">
            <a:xfrm>
              <a:off x="2850090" y="344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9" name="Straight Connector 928">
              <a:extLst>
                <a:ext uri="{FF2B5EF4-FFF2-40B4-BE49-F238E27FC236}">
                  <a16:creationId xmlns:a16="http://schemas.microsoft.com/office/drawing/2014/main" id="{2892C605-035C-0145-A5CF-FBBF18CF5441}"/>
                </a:ext>
              </a:extLst>
            </p:cNvPr>
            <p:cNvCxnSpPr/>
            <p:nvPr/>
          </p:nvCxnSpPr>
          <p:spPr bwMode="auto">
            <a:xfrm>
              <a:off x="2634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0" name="Straight Connector 929">
              <a:extLst>
                <a:ext uri="{FF2B5EF4-FFF2-40B4-BE49-F238E27FC236}">
                  <a16:creationId xmlns:a16="http://schemas.microsoft.com/office/drawing/2014/main" id="{97A9CB81-B384-7042-9872-037CCB5CF6AD}"/>
                </a:ext>
              </a:extLst>
            </p:cNvPr>
            <p:cNvCxnSpPr/>
            <p:nvPr/>
          </p:nvCxnSpPr>
          <p:spPr bwMode="auto">
            <a:xfrm>
              <a:off x="2850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CC914850-12C0-8840-BC9B-C47858C193B3}"/>
                </a:ext>
              </a:extLst>
            </p:cNvPr>
            <p:cNvCxnSpPr/>
            <p:nvPr/>
          </p:nvCxnSpPr>
          <p:spPr bwMode="auto">
            <a:xfrm>
              <a:off x="3066090" y="344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0CEA7932-4F43-784D-A822-73CBEB26BDB6}"/>
                </a:ext>
              </a:extLst>
            </p:cNvPr>
            <p:cNvCxnSpPr/>
            <p:nvPr/>
          </p:nvCxnSpPr>
          <p:spPr bwMode="auto">
            <a:xfrm>
              <a:off x="3498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D532B742-CEC2-054D-979F-84E4E7829761}"/>
                </a:ext>
              </a:extLst>
            </p:cNvPr>
            <p:cNvCxnSpPr/>
            <p:nvPr/>
          </p:nvCxnSpPr>
          <p:spPr bwMode="auto">
            <a:xfrm>
              <a:off x="3282090" y="344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88384DF1-7322-E243-AA00-6E1E804F288F}"/>
                </a:ext>
              </a:extLst>
            </p:cNvPr>
            <p:cNvCxnSpPr/>
            <p:nvPr/>
          </p:nvCxnSpPr>
          <p:spPr bwMode="auto">
            <a:xfrm>
              <a:off x="3066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EA2BC260-CC57-3A48-A1FD-63DF02D4EAE3}"/>
                </a:ext>
              </a:extLst>
            </p:cNvPr>
            <p:cNvCxnSpPr/>
            <p:nvPr/>
          </p:nvCxnSpPr>
          <p:spPr bwMode="auto">
            <a:xfrm>
              <a:off x="3498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B88B2EFE-7AB9-8848-BD62-1F1C72AB0723}"/>
                </a:ext>
              </a:extLst>
            </p:cNvPr>
            <p:cNvCxnSpPr/>
            <p:nvPr/>
          </p:nvCxnSpPr>
          <p:spPr bwMode="auto">
            <a:xfrm>
              <a:off x="3282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49CCBF00-5752-384C-93E8-CFB939AB9A92}"/>
                </a:ext>
              </a:extLst>
            </p:cNvPr>
            <p:cNvCxnSpPr/>
            <p:nvPr/>
          </p:nvCxnSpPr>
          <p:spPr bwMode="auto">
            <a:xfrm>
              <a:off x="3714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F7C3D3E5-4F4D-3D40-BBBE-FBF4D24154D5}"/>
                </a:ext>
              </a:extLst>
            </p:cNvPr>
            <p:cNvCxnSpPr/>
            <p:nvPr/>
          </p:nvCxnSpPr>
          <p:spPr bwMode="auto">
            <a:xfrm>
              <a:off x="3498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0A48AB6C-166A-334F-9B1F-9F9595BB6FBF}"/>
                </a:ext>
              </a:extLst>
            </p:cNvPr>
            <p:cNvCxnSpPr/>
            <p:nvPr/>
          </p:nvCxnSpPr>
          <p:spPr bwMode="auto">
            <a:xfrm>
              <a:off x="3714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22FE098B-5187-9247-A3BC-F75B2C9E8E5B}"/>
                </a:ext>
              </a:extLst>
            </p:cNvPr>
            <p:cNvCxnSpPr/>
            <p:nvPr/>
          </p:nvCxnSpPr>
          <p:spPr bwMode="auto">
            <a:xfrm>
              <a:off x="3714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27789FA8-5BD0-FD44-89E1-1E3EC3E88555}"/>
                </a:ext>
              </a:extLst>
            </p:cNvPr>
            <p:cNvCxnSpPr/>
            <p:nvPr/>
          </p:nvCxnSpPr>
          <p:spPr bwMode="auto">
            <a:xfrm>
              <a:off x="3498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C45BBAC3-947C-3645-9042-5B9360249233}"/>
                </a:ext>
              </a:extLst>
            </p:cNvPr>
            <p:cNvCxnSpPr/>
            <p:nvPr/>
          </p:nvCxnSpPr>
          <p:spPr bwMode="auto">
            <a:xfrm>
              <a:off x="3714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10F7C728-BC2F-524B-8985-E7308D71194E}"/>
                </a:ext>
              </a:extLst>
            </p:cNvPr>
            <p:cNvCxnSpPr/>
            <p:nvPr/>
          </p:nvCxnSpPr>
          <p:spPr bwMode="auto">
            <a:xfrm>
              <a:off x="4146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C46A8AFE-64B7-B948-9A3C-AD7BB7B1D2FE}"/>
                </a:ext>
              </a:extLst>
            </p:cNvPr>
            <p:cNvCxnSpPr/>
            <p:nvPr/>
          </p:nvCxnSpPr>
          <p:spPr bwMode="auto">
            <a:xfrm>
              <a:off x="3930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A5801420-8D89-754A-9716-FEFEB44F3D26}"/>
                </a:ext>
              </a:extLst>
            </p:cNvPr>
            <p:cNvCxnSpPr/>
            <p:nvPr/>
          </p:nvCxnSpPr>
          <p:spPr bwMode="auto">
            <a:xfrm>
              <a:off x="4362090" y="280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6" name="Straight Connector 945">
              <a:extLst>
                <a:ext uri="{FF2B5EF4-FFF2-40B4-BE49-F238E27FC236}">
                  <a16:creationId xmlns:a16="http://schemas.microsoft.com/office/drawing/2014/main" id="{D0C34D0F-612A-FF48-8F14-62589BEA9B6C}"/>
                </a:ext>
              </a:extLst>
            </p:cNvPr>
            <p:cNvCxnSpPr/>
            <p:nvPr/>
          </p:nvCxnSpPr>
          <p:spPr bwMode="auto">
            <a:xfrm>
              <a:off x="4146090" y="280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7" name="Straight Connector 946">
              <a:extLst>
                <a:ext uri="{FF2B5EF4-FFF2-40B4-BE49-F238E27FC236}">
                  <a16:creationId xmlns:a16="http://schemas.microsoft.com/office/drawing/2014/main" id="{C53C704F-296A-D24B-AB28-6E8FE0B54BF6}"/>
                </a:ext>
              </a:extLst>
            </p:cNvPr>
            <p:cNvCxnSpPr/>
            <p:nvPr/>
          </p:nvCxnSpPr>
          <p:spPr bwMode="auto">
            <a:xfrm>
              <a:off x="4146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55F518F1-6561-E443-8941-DB6685616906}"/>
                </a:ext>
              </a:extLst>
            </p:cNvPr>
            <p:cNvCxnSpPr/>
            <p:nvPr/>
          </p:nvCxnSpPr>
          <p:spPr bwMode="auto">
            <a:xfrm>
              <a:off x="3930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B77A991E-DD62-B14F-B33B-893B6B7901C7}"/>
                </a:ext>
              </a:extLst>
            </p:cNvPr>
            <p:cNvCxnSpPr/>
            <p:nvPr/>
          </p:nvCxnSpPr>
          <p:spPr bwMode="auto">
            <a:xfrm>
              <a:off x="4362090" y="301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47D83B3F-E37A-C14A-AD50-405619A1C17C}"/>
                </a:ext>
              </a:extLst>
            </p:cNvPr>
            <p:cNvCxnSpPr/>
            <p:nvPr/>
          </p:nvCxnSpPr>
          <p:spPr bwMode="auto">
            <a:xfrm>
              <a:off x="4146090" y="323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49895660-D620-1B49-9F4F-F63384D881AC}"/>
                </a:ext>
              </a:extLst>
            </p:cNvPr>
            <p:cNvCxnSpPr/>
            <p:nvPr/>
          </p:nvCxnSpPr>
          <p:spPr bwMode="auto">
            <a:xfrm>
              <a:off x="3930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12B1B0B9-2D45-354F-B20F-3DFF4BBBC995}"/>
                </a:ext>
              </a:extLst>
            </p:cNvPr>
            <p:cNvCxnSpPr/>
            <p:nvPr/>
          </p:nvCxnSpPr>
          <p:spPr bwMode="auto">
            <a:xfrm>
              <a:off x="3498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CF58C204-D4C7-4F4B-A467-48D199D3240E}"/>
                </a:ext>
              </a:extLst>
            </p:cNvPr>
            <p:cNvCxnSpPr/>
            <p:nvPr/>
          </p:nvCxnSpPr>
          <p:spPr bwMode="auto">
            <a:xfrm>
              <a:off x="3930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C25548A6-1351-BE46-8E41-02189D9AA3CA}"/>
                </a:ext>
              </a:extLst>
            </p:cNvPr>
            <p:cNvCxnSpPr/>
            <p:nvPr/>
          </p:nvCxnSpPr>
          <p:spPr bwMode="auto">
            <a:xfrm>
              <a:off x="3714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28294E82-75BE-384A-9367-0CD7B43329EC}"/>
                </a:ext>
              </a:extLst>
            </p:cNvPr>
            <p:cNvCxnSpPr/>
            <p:nvPr/>
          </p:nvCxnSpPr>
          <p:spPr bwMode="auto">
            <a:xfrm>
              <a:off x="4362090" y="323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9FAE0ABC-59ED-2342-A486-E9A5F96C43F1}"/>
                </a:ext>
              </a:extLst>
            </p:cNvPr>
            <p:cNvCxnSpPr/>
            <p:nvPr/>
          </p:nvCxnSpPr>
          <p:spPr bwMode="auto">
            <a:xfrm>
              <a:off x="3930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7CC7E98B-9646-6D4D-899E-56C76482E869}"/>
                </a:ext>
              </a:extLst>
            </p:cNvPr>
            <p:cNvCxnSpPr/>
            <p:nvPr/>
          </p:nvCxnSpPr>
          <p:spPr bwMode="auto">
            <a:xfrm>
              <a:off x="4362090" y="344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9AC30516-A12A-9A41-9C9F-633FC06E512D}"/>
                </a:ext>
              </a:extLst>
            </p:cNvPr>
            <p:cNvCxnSpPr/>
            <p:nvPr/>
          </p:nvCxnSpPr>
          <p:spPr bwMode="auto">
            <a:xfrm>
              <a:off x="4146090" y="366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A8A06E0A-10A9-CA49-944E-5D2B624B2DEB}"/>
                </a:ext>
              </a:extLst>
            </p:cNvPr>
            <p:cNvCxnSpPr/>
            <p:nvPr/>
          </p:nvCxnSpPr>
          <p:spPr bwMode="auto">
            <a:xfrm>
              <a:off x="3066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4" name="Straight Connector 963">
              <a:extLst>
                <a:ext uri="{FF2B5EF4-FFF2-40B4-BE49-F238E27FC236}">
                  <a16:creationId xmlns:a16="http://schemas.microsoft.com/office/drawing/2014/main" id="{C8A30FBF-A567-674D-A688-DFCB11208E15}"/>
                </a:ext>
              </a:extLst>
            </p:cNvPr>
            <p:cNvCxnSpPr/>
            <p:nvPr/>
          </p:nvCxnSpPr>
          <p:spPr bwMode="auto">
            <a:xfrm>
              <a:off x="2634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CB0C661F-DEAF-8D45-BF6A-344E9279890C}"/>
                </a:ext>
              </a:extLst>
            </p:cNvPr>
            <p:cNvCxnSpPr/>
            <p:nvPr/>
          </p:nvCxnSpPr>
          <p:spPr bwMode="auto">
            <a:xfrm>
              <a:off x="3066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531DE1CA-EBE4-AF40-B526-288D4A4BC514}"/>
                </a:ext>
              </a:extLst>
            </p:cNvPr>
            <p:cNvCxnSpPr/>
            <p:nvPr/>
          </p:nvCxnSpPr>
          <p:spPr bwMode="auto">
            <a:xfrm>
              <a:off x="2850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F6B0AC4F-D753-7B48-8005-35D2973F0B8A}"/>
                </a:ext>
              </a:extLst>
            </p:cNvPr>
            <p:cNvCxnSpPr/>
            <p:nvPr/>
          </p:nvCxnSpPr>
          <p:spPr bwMode="auto">
            <a:xfrm>
              <a:off x="3498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4A173653-C8A7-8547-B6D8-1D46A427B7B6}"/>
                </a:ext>
              </a:extLst>
            </p:cNvPr>
            <p:cNvCxnSpPr/>
            <p:nvPr/>
          </p:nvCxnSpPr>
          <p:spPr bwMode="auto">
            <a:xfrm>
              <a:off x="3066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262BD216-F391-E945-ABB0-66982EA80149}"/>
                </a:ext>
              </a:extLst>
            </p:cNvPr>
            <p:cNvCxnSpPr/>
            <p:nvPr/>
          </p:nvCxnSpPr>
          <p:spPr bwMode="auto">
            <a:xfrm>
              <a:off x="3498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F4ABFA63-72F8-F241-97A0-57A90958405F}"/>
                </a:ext>
              </a:extLst>
            </p:cNvPr>
            <p:cNvCxnSpPr/>
            <p:nvPr/>
          </p:nvCxnSpPr>
          <p:spPr bwMode="auto">
            <a:xfrm>
              <a:off x="3282090" y="409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F866CFA4-E503-7745-B740-FD83DCBC1595}"/>
                </a:ext>
              </a:extLst>
            </p:cNvPr>
            <p:cNvCxnSpPr/>
            <p:nvPr/>
          </p:nvCxnSpPr>
          <p:spPr bwMode="auto">
            <a:xfrm>
              <a:off x="2850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6C05FF95-1940-AC4E-8FF5-35CE30CB4A83}"/>
                </a:ext>
              </a:extLst>
            </p:cNvPr>
            <p:cNvCxnSpPr/>
            <p:nvPr/>
          </p:nvCxnSpPr>
          <p:spPr bwMode="auto">
            <a:xfrm>
              <a:off x="2634090" y="431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0A25888A-CF79-ED4D-B03D-B64E96F5209C}"/>
                </a:ext>
              </a:extLst>
            </p:cNvPr>
            <p:cNvCxnSpPr/>
            <p:nvPr/>
          </p:nvCxnSpPr>
          <p:spPr bwMode="auto">
            <a:xfrm>
              <a:off x="3066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046A670A-E330-694A-85D0-5739308ADB7D}"/>
                </a:ext>
              </a:extLst>
            </p:cNvPr>
            <p:cNvCxnSpPr/>
            <p:nvPr/>
          </p:nvCxnSpPr>
          <p:spPr bwMode="auto">
            <a:xfrm>
              <a:off x="2850090" y="431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D0BBDA90-E203-2945-8346-510B5F92FAD3}"/>
                </a:ext>
              </a:extLst>
            </p:cNvPr>
            <p:cNvCxnSpPr/>
            <p:nvPr/>
          </p:nvCxnSpPr>
          <p:spPr bwMode="auto">
            <a:xfrm>
              <a:off x="2850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0" name="Straight Connector 979">
              <a:extLst>
                <a:ext uri="{FF2B5EF4-FFF2-40B4-BE49-F238E27FC236}">
                  <a16:creationId xmlns:a16="http://schemas.microsoft.com/office/drawing/2014/main" id="{D9CAA581-123A-564B-93E0-34978DDA9094}"/>
                </a:ext>
              </a:extLst>
            </p:cNvPr>
            <p:cNvCxnSpPr/>
            <p:nvPr/>
          </p:nvCxnSpPr>
          <p:spPr bwMode="auto">
            <a:xfrm>
              <a:off x="2634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1" name="Straight Connector 980">
              <a:extLst>
                <a:ext uri="{FF2B5EF4-FFF2-40B4-BE49-F238E27FC236}">
                  <a16:creationId xmlns:a16="http://schemas.microsoft.com/office/drawing/2014/main" id="{351037FF-3325-DE44-940C-73ACAD1C6F79}"/>
                </a:ext>
              </a:extLst>
            </p:cNvPr>
            <p:cNvCxnSpPr/>
            <p:nvPr/>
          </p:nvCxnSpPr>
          <p:spPr bwMode="auto">
            <a:xfrm>
              <a:off x="3066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DD072D1E-3124-F448-B529-372D76589495}"/>
                </a:ext>
              </a:extLst>
            </p:cNvPr>
            <p:cNvCxnSpPr/>
            <p:nvPr/>
          </p:nvCxnSpPr>
          <p:spPr bwMode="auto">
            <a:xfrm>
              <a:off x="2850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3CC87F4C-63C1-F541-B735-5D2ADB5401E2}"/>
                </a:ext>
              </a:extLst>
            </p:cNvPr>
            <p:cNvCxnSpPr/>
            <p:nvPr/>
          </p:nvCxnSpPr>
          <p:spPr bwMode="auto">
            <a:xfrm>
              <a:off x="3498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E9808294-23AF-D748-9021-9605B1C784FE}"/>
                </a:ext>
              </a:extLst>
            </p:cNvPr>
            <p:cNvCxnSpPr/>
            <p:nvPr/>
          </p:nvCxnSpPr>
          <p:spPr bwMode="auto">
            <a:xfrm>
              <a:off x="3066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F39CF968-6C14-2142-A817-202175C7ED1E}"/>
                </a:ext>
              </a:extLst>
            </p:cNvPr>
            <p:cNvCxnSpPr/>
            <p:nvPr/>
          </p:nvCxnSpPr>
          <p:spPr bwMode="auto">
            <a:xfrm>
              <a:off x="3498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2B7964BF-1B7F-AD44-A607-D49C5CEE0666}"/>
                </a:ext>
              </a:extLst>
            </p:cNvPr>
            <p:cNvCxnSpPr/>
            <p:nvPr/>
          </p:nvCxnSpPr>
          <p:spPr bwMode="auto">
            <a:xfrm>
              <a:off x="3282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E15ED0F0-D860-BF49-83A0-E738A2EDA577}"/>
                </a:ext>
              </a:extLst>
            </p:cNvPr>
            <p:cNvCxnSpPr/>
            <p:nvPr/>
          </p:nvCxnSpPr>
          <p:spPr bwMode="auto">
            <a:xfrm>
              <a:off x="3930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7" name="Straight Connector 996">
              <a:extLst>
                <a:ext uri="{FF2B5EF4-FFF2-40B4-BE49-F238E27FC236}">
                  <a16:creationId xmlns:a16="http://schemas.microsoft.com/office/drawing/2014/main" id="{994B6AA1-6773-D944-A7A8-0650EAF74B8F}"/>
                </a:ext>
              </a:extLst>
            </p:cNvPr>
            <p:cNvCxnSpPr/>
            <p:nvPr/>
          </p:nvCxnSpPr>
          <p:spPr bwMode="auto">
            <a:xfrm>
              <a:off x="3930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6732E208-418A-E54F-9413-C7D531862ECF}"/>
                </a:ext>
              </a:extLst>
            </p:cNvPr>
            <p:cNvCxnSpPr/>
            <p:nvPr/>
          </p:nvCxnSpPr>
          <p:spPr bwMode="auto">
            <a:xfrm>
              <a:off x="4362090" y="366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87140ECA-E5A8-B448-875A-2EA40D2ADDB1}"/>
                </a:ext>
              </a:extLst>
            </p:cNvPr>
            <p:cNvCxnSpPr/>
            <p:nvPr/>
          </p:nvCxnSpPr>
          <p:spPr bwMode="auto">
            <a:xfrm>
              <a:off x="4362090" y="388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0286A7F8-947D-CB43-9F86-C2D22D698A0F}"/>
                </a:ext>
              </a:extLst>
            </p:cNvPr>
            <p:cNvCxnSpPr/>
            <p:nvPr/>
          </p:nvCxnSpPr>
          <p:spPr bwMode="auto">
            <a:xfrm>
              <a:off x="3930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B754C867-480A-804C-B7F9-9DEC84CF1FC9}"/>
                </a:ext>
              </a:extLst>
            </p:cNvPr>
            <p:cNvCxnSpPr/>
            <p:nvPr/>
          </p:nvCxnSpPr>
          <p:spPr bwMode="auto">
            <a:xfrm>
              <a:off x="3498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FD12023A-30AE-164C-B772-DE2CFBD24971}"/>
                </a:ext>
              </a:extLst>
            </p:cNvPr>
            <p:cNvCxnSpPr/>
            <p:nvPr/>
          </p:nvCxnSpPr>
          <p:spPr bwMode="auto">
            <a:xfrm>
              <a:off x="3930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4" name="Straight Connector 1013">
              <a:extLst>
                <a:ext uri="{FF2B5EF4-FFF2-40B4-BE49-F238E27FC236}">
                  <a16:creationId xmlns:a16="http://schemas.microsoft.com/office/drawing/2014/main" id="{D262A998-78C8-F942-AE36-2F4684FE6354}"/>
                </a:ext>
              </a:extLst>
            </p:cNvPr>
            <p:cNvCxnSpPr/>
            <p:nvPr/>
          </p:nvCxnSpPr>
          <p:spPr bwMode="auto">
            <a:xfrm>
              <a:off x="3714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20E11ED7-F1F4-D743-88AC-578DF69FAE3E}"/>
                </a:ext>
              </a:extLst>
            </p:cNvPr>
            <p:cNvCxnSpPr/>
            <p:nvPr/>
          </p:nvCxnSpPr>
          <p:spPr bwMode="auto">
            <a:xfrm>
              <a:off x="4362090" y="409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124AF106-9FDA-BC4D-914B-2379E0F13A37}"/>
                </a:ext>
              </a:extLst>
            </p:cNvPr>
            <p:cNvCxnSpPr/>
            <p:nvPr/>
          </p:nvCxnSpPr>
          <p:spPr bwMode="auto">
            <a:xfrm>
              <a:off x="3930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BEBBF99C-B3BD-404E-96CB-A25D1A33226F}"/>
                </a:ext>
              </a:extLst>
            </p:cNvPr>
            <p:cNvCxnSpPr/>
            <p:nvPr/>
          </p:nvCxnSpPr>
          <p:spPr bwMode="auto">
            <a:xfrm>
              <a:off x="4362090" y="431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8F9A7CB9-97D6-7847-8ADB-420DB3FBF0EC}"/>
                </a:ext>
              </a:extLst>
            </p:cNvPr>
            <p:cNvCxnSpPr/>
            <p:nvPr/>
          </p:nvCxnSpPr>
          <p:spPr bwMode="auto">
            <a:xfrm>
              <a:off x="4146090" y="4528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710BC9C9-F180-3242-B480-B68A2E0D8CF8}"/>
                </a:ext>
              </a:extLst>
            </p:cNvPr>
            <p:cNvCxnSpPr/>
            <p:nvPr/>
          </p:nvCxnSpPr>
          <p:spPr bwMode="auto">
            <a:xfrm>
              <a:off x="906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473BA9EC-6CC5-4C4E-9424-1CF3754E4A16}"/>
                </a:ext>
              </a:extLst>
            </p:cNvPr>
            <p:cNvCxnSpPr/>
            <p:nvPr/>
          </p:nvCxnSpPr>
          <p:spPr bwMode="auto">
            <a:xfrm>
              <a:off x="1122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0FE2F3-1632-BE4C-86D6-D2D07ADD9E1A}"/>
                </a:ext>
              </a:extLst>
            </p:cNvPr>
            <p:cNvCxnSpPr/>
            <p:nvPr/>
          </p:nvCxnSpPr>
          <p:spPr bwMode="auto">
            <a:xfrm>
              <a:off x="906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E75D03B8-12BB-0647-AB0A-B8FBC98200EB}"/>
                </a:ext>
              </a:extLst>
            </p:cNvPr>
            <p:cNvCxnSpPr/>
            <p:nvPr/>
          </p:nvCxnSpPr>
          <p:spPr bwMode="auto">
            <a:xfrm>
              <a:off x="1122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662E59-6796-5E43-85BB-3614CC9FAF9A}"/>
                </a:ext>
              </a:extLst>
            </p:cNvPr>
            <p:cNvCxnSpPr/>
            <p:nvPr/>
          </p:nvCxnSpPr>
          <p:spPr bwMode="auto">
            <a:xfrm>
              <a:off x="1554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5EDAC3E1-620D-1E4E-AB39-AAB48E6B2DC1}"/>
                </a:ext>
              </a:extLst>
            </p:cNvPr>
            <p:cNvCxnSpPr/>
            <p:nvPr/>
          </p:nvCxnSpPr>
          <p:spPr bwMode="auto">
            <a:xfrm>
              <a:off x="1770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0EC55C22-7946-2F4A-BF19-EEA23B0194F2}"/>
                </a:ext>
              </a:extLst>
            </p:cNvPr>
            <p:cNvCxnSpPr/>
            <p:nvPr/>
          </p:nvCxnSpPr>
          <p:spPr bwMode="auto">
            <a:xfrm>
              <a:off x="1554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398D4852-46AE-5C40-A08A-9538394E7F48}"/>
                </a:ext>
              </a:extLst>
            </p:cNvPr>
            <p:cNvCxnSpPr/>
            <p:nvPr/>
          </p:nvCxnSpPr>
          <p:spPr bwMode="auto">
            <a:xfrm>
              <a:off x="1770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EFDE001A-C6D9-ED4F-96EC-3ADDAE632FCF}"/>
                </a:ext>
              </a:extLst>
            </p:cNvPr>
            <p:cNvCxnSpPr/>
            <p:nvPr/>
          </p:nvCxnSpPr>
          <p:spPr bwMode="auto">
            <a:xfrm>
              <a:off x="906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74B7E533-F6F7-8944-B16D-5A28AEF7A2F2}"/>
                </a:ext>
              </a:extLst>
            </p:cNvPr>
            <p:cNvCxnSpPr/>
            <p:nvPr/>
          </p:nvCxnSpPr>
          <p:spPr bwMode="auto">
            <a:xfrm>
              <a:off x="1122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9072A679-8A71-4E42-8913-9871362F6F6F}"/>
                </a:ext>
              </a:extLst>
            </p:cNvPr>
            <p:cNvCxnSpPr/>
            <p:nvPr/>
          </p:nvCxnSpPr>
          <p:spPr bwMode="auto">
            <a:xfrm>
              <a:off x="906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4C13E8FD-32F7-BA4B-8A25-FBF01349206C}"/>
                </a:ext>
              </a:extLst>
            </p:cNvPr>
            <p:cNvCxnSpPr/>
            <p:nvPr/>
          </p:nvCxnSpPr>
          <p:spPr bwMode="auto">
            <a:xfrm>
              <a:off x="1122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8F9C1FB2-32F1-164F-A2E0-EA6EB2EC9675}"/>
                </a:ext>
              </a:extLst>
            </p:cNvPr>
            <p:cNvCxnSpPr/>
            <p:nvPr/>
          </p:nvCxnSpPr>
          <p:spPr bwMode="auto">
            <a:xfrm>
              <a:off x="906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4C8DF934-EEA2-9441-948E-EA750D4AD2DD}"/>
                </a:ext>
              </a:extLst>
            </p:cNvPr>
            <p:cNvCxnSpPr/>
            <p:nvPr/>
          </p:nvCxnSpPr>
          <p:spPr bwMode="auto">
            <a:xfrm>
              <a:off x="1122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2EF050BA-3D7D-DB45-A021-B96F575FFA79}"/>
                </a:ext>
              </a:extLst>
            </p:cNvPr>
            <p:cNvCxnSpPr/>
            <p:nvPr/>
          </p:nvCxnSpPr>
          <p:spPr bwMode="auto">
            <a:xfrm>
              <a:off x="1554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53CE41EE-DD54-6D4A-A8C8-2A4A6151F5C1}"/>
                </a:ext>
              </a:extLst>
            </p:cNvPr>
            <p:cNvCxnSpPr/>
            <p:nvPr/>
          </p:nvCxnSpPr>
          <p:spPr bwMode="auto">
            <a:xfrm>
              <a:off x="1770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5E707549-2E89-5C4B-B9A0-319580B149D5}"/>
                </a:ext>
              </a:extLst>
            </p:cNvPr>
            <p:cNvCxnSpPr/>
            <p:nvPr/>
          </p:nvCxnSpPr>
          <p:spPr bwMode="auto">
            <a:xfrm>
              <a:off x="1554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77394FCF-7D01-4C4B-B7D5-8DC5B05DAAAE}"/>
                </a:ext>
              </a:extLst>
            </p:cNvPr>
            <p:cNvCxnSpPr/>
            <p:nvPr/>
          </p:nvCxnSpPr>
          <p:spPr bwMode="auto">
            <a:xfrm>
              <a:off x="1338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98FE9605-5115-D840-B829-3D02957FD428}"/>
                </a:ext>
              </a:extLst>
            </p:cNvPr>
            <p:cNvCxnSpPr/>
            <p:nvPr/>
          </p:nvCxnSpPr>
          <p:spPr bwMode="auto">
            <a:xfrm>
              <a:off x="1770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B31890E-7101-5C44-AD56-C3247943E932}"/>
                </a:ext>
              </a:extLst>
            </p:cNvPr>
            <p:cNvCxnSpPr/>
            <p:nvPr/>
          </p:nvCxnSpPr>
          <p:spPr bwMode="auto">
            <a:xfrm>
              <a:off x="1554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D7B4CD88-874D-584D-B106-BFD7581E805D}"/>
                </a:ext>
              </a:extLst>
            </p:cNvPr>
            <p:cNvCxnSpPr/>
            <p:nvPr/>
          </p:nvCxnSpPr>
          <p:spPr bwMode="auto">
            <a:xfrm>
              <a:off x="2202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74B6571-394A-704E-9345-A27B942D28B1}"/>
                </a:ext>
              </a:extLst>
            </p:cNvPr>
            <p:cNvCxnSpPr/>
            <p:nvPr/>
          </p:nvCxnSpPr>
          <p:spPr bwMode="auto">
            <a:xfrm>
              <a:off x="1770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2253E4FB-F660-134E-985B-197789D44CE9}"/>
                </a:ext>
              </a:extLst>
            </p:cNvPr>
            <p:cNvCxnSpPr/>
            <p:nvPr/>
          </p:nvCxnSpPr>
          <p:spPr bwMode="auto">
            <a:xfrm>
              <a:off x="2202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6F05F78C-053F-EA47-B7B0-8FBCAACD4AFA}"/>
                </a:ext>
              </a:extLst>
            </p:cNvPr>
            <p:cNvCxnSpPr/>
            <p:nvPr/>
          </p:nvCxnSpPr>
          <p:spPr bwMode="auto">
            <a:xfrm>
              <a:off x="1986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C904C990-2A5B-E547-AB05-8910A61DAAF2}"/>
                </a:ext>
              </a:extLst>
            </p:cNvPr>
            <p:cNvCxnSpPr/>
            <p:nvPr/>
          </p:nvCxnSpPr>
          <p:spPr bwMode="auto">
            <a:xfrm>
              <a:off x="2418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7A8D0A82-CA1E-5C4D-B55C-9F9E016F3F67}"/>
                </a:ext>
              </a:extLst>
            </p:cNvPr>
            <p:cNvCxnSpPr/>
            <p:nvPr/>
          </p:nvCxnSpPr>
          <p:spPr bwMode="auto">
            <a:xfrm>
              <a:off x="2202090" y="474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1C344B91-3F7D-074F-93C3-8897AFF9A618}"/>
                </a:ext>
              </a:extLst>
            </p:cNvPr>
            <p:cNvCxnSpPr/>
            <p:nvPr/>
          </p:nvCxnSpPr>
          <p:spPr bwMode="auto">
            <a:xfrm>
              <a:off x="2634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F46F385D-5FCF-814B-8F12-3CB97A10E618}"/>
                </a:ext>
              </a:extLst>
            </p:cNvPr>
            <p:cNvCxnSpPr/>
            <p:nvPr/>
          </p:nvCxnSpPr>
          <p:spPr bwMode="auto">
            <a:xfrm>
              <a:off x="2418090" y="474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5BC55844-62D1-8F4D-8AFC-AC443FF570FF}"/>
                </a:ext>
              </a:extLst>
            </p:cNvPr>
            <p:cNvCxnSpPr/>
            <p:nvPr/>
          </p:nvCxnSpPr>
          <p:spPr bwMode="auto">
            <a:xfrm>
              <a:off x="2418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FCCC3918-AE15-FC43-ABA0-D9664AAA5C6C}"/>
                </a:ext>
              </a:extLst>
            </p:cNvPr>
            <p:cNvCxnSpPr/>
            <p:nvPr/>
          </p:nvCxnSpPr>
          <p:spPr bwMode="auto">
            <a:xfrm>
              <a:off x="2202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C7BA7105-C2C0-D242-BCCE-3D9AA5699818}"/>
                </a:ext>
              </a:extLst>
            </p:cNvPr>
            <p:cNvCxnSpPr/>
            <p:nvPr/>
          </p:nvCxnSpPr>
          <p:spPr bwMode="auto">
            <a:xfrm>
              <a:off x="2634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AAE7FBE3-8B59-F044-BE92-D0AEB37BD6D1}"/>
                </a:ext>
              </a:extLst>
            </p:cNvPr>
            <p:cNvCxnSpPr/>
            <p:nvPr/>
          </p:nvCxnSpPr>
          <p:spPr bwMode="auto">
            <a:xfrm>
              <a:off x="2418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6B9BAF8F-6CED-8E48-8BAA-895240F3BEC5}"/>
                </a:ext>
              </a:extLst>
            </p:cNvPr>
            <p:cNvCxnSpPr/>
            <p:nvPr/>
          </p:nvCxnSpPr>
          <p:spPr bwMode="auto">
            <a:xfrm>
              <a:off x="1770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DABF6ECD-8862-ED4F-8AAA-0E5D59E0D855}"/>
                </a:ext>
              </a:extLst>
            </p:cNvPr>
            <p:cNvCxnSpPr/>
            <p:nvPr/>
          </p:nvCxnSpPr>
          <p:spPr bwMode="auto">
            <a:xfrm>
              <a:off x="1986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160EF7A3-70DB-A744-98B9-86488248B057}"/>
                </a:ext>
              </a:extLst>
            </p:cNvPr>
            <p:cNvCxnSpPr/>
            <p:nvPr/>
          </p:nvCxnSpPr>
          <p:spPr bwMode="auto">
            <a:xfrm>
              <a:off x="2634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6593844E-6E71-4B48-A1F2-1EC42214BCE1}"/>
                </a:ext>
              </a:extLst>
            </p:cNvPr>
            <p:cNvCxnSpPr/>
            <p:nvPr/>
          </p:nvCxnSpPr>
          <p:spPr bwMode="auto">
            <a:xfrm>
              <a:off x="2202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F2215EB6-BA6D-924E-AEC1-0D1730CD67EC}"/>
                </a:ext>
              </a:extLst>
            </p:cNvPr>
            <p:cNvCxnSpPr/>
            <p:nvPr/>
          </p:nvCxnSpPr>
          <p:spPr bwMode="auto">
            <a:xfrm>
              <a:off x="2634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0D02CEDC-1785-5943-9EDE-3CF4681D2AB5}"/>
                </a:ext>
              </a:extLst>
            </p:cNvPr>
            <p:cNvCxnSpPr/>
            <p:nvPr/>
          </p:nvCxnSpPr>
          <p:spPr bwMode="auto">
            <a:xfrm>
              <a:off x="2418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A851AEAC-7B51-7D44-8A4B-1E094CA8FCBD}"/>
                </a:ext>
              </a:extLst>
            </p:cNvPr>
            <p:cNvCxnSpPr/>
            <p:nvPr/>
          </p:nvCxnSpPr>
          <p:spPr bwMode="auto">
            <a:xfrm>
              <a:off x="906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4794350-A7DB-6A46-B0C6-09DB647421AA}"/>
                </a:ext>
              </a:extLst>
            </p:cNvPr>
            <p:cNvCxnSpPr/>
            <p:nvPr/>
          </p:nvCxnSpPr>
          <p:spPr bwMode="auto">
            <a:xfrm>
              <a:off x="1338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F069AC4-5E02-9D43-A641-DA8BA6C79827}"/>
                </a:ext>
              </a:extLst>
            </p:cNvPr>
            <p:cNvCxnSpPr/>
            <p:nvPr/>
          </p:nvCxnSpPr>
          <p:spPr bwMode="auto">
            <a:xfrm>
              <a:off x="906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524A8265-91E3-E747-BF54-74ED501E00C8}"/>
                </a:ext>
              </a:extLst>
            </p:cNvPr>
            <p:cNvCxnSpPr/>
            <p:nvPr/>
          </p:nvCxnSpPr>
          <p:spPr bwMode="auto">
            <a:xfrm>
              <a:off x="1338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EEC2BDFD-4D27-C245-95F3-A890E2686035}"/>
                </a:ext>
              </a:extLst>
            </p:cNvPr>
            <p:cNvCxnSpPr/>
            <p:nvPr/>
          </p:nvCxnSpPr>
          <p:spPr bwMode="auto">
            <a:xfrm>
              <a:off x="1770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79B926F-2B77-9F4A-9205-103F363B59A7}"/>
                </a:ext>
              </a:extLst>
            </p:cNvPr>
            <p:cNvCxnSpPr/>
            <p:nvPr/>
          </p:nvCxnSpPr>
          <p:spPr bwMode="auto">
            <a:xfrm>
              <a:off x="1770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20C72E67-387F-5A4F-83F3-F82E0B0DE800}"/>
                </a:ext>
              </a:extLst>
            </p:cNvPr>
            <p:cNvCxnSpPr/>
            <p:nvPr/>
          </p:nvCxnSpPr>
          <p:spPr bwMode="auto">
            <a:xfrm>
              <a:off x="906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18184F2B-9B37-BE49-ACD6-E5D2713B8BD1}"/>
                </a:ext>
              </a:extLst>
            </p:cNvPr>
            <p:cNvCxnSpPr/>
            <p:nvPr/>
          </p:nvCxnSpPr>
          <p:spPr bwMode="auto">
            <a:xfrm>
              <a:off x="1338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AB115056-0B2C-5345-BDB0-5C87B8FB4177}"/>
                </a:ext>
              </a:extLst>
            </p:cNvPr>
            <p:cNvCxnSpPr/>
            <p:nvPr/>
          </p:nvCxnSpPr>
          <p:spPr bwMode="auto">
            <a:xfrm>
              <a:off x="906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18ACDFDF-2197-4844-A2A7-04C48F11FD19}"/>
                </a:ext>
              </a:extLst>
            </p:cNvPr>
            <p:cNvCxnSpPr/>
            <p:nvPr/>
          </p:nvCxnSpPr>
          <p:spPr bwMode="auto">
            <a:xfrm>
              <a:off x="906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029634E9-B1A1-2747-AD43-4D334B9F39F2}"/>
                </a:ext>
              </a:extLst>
            </p:cNvPr>
            <p:cNvCxnSpPr/>
            <p:nvPr/>
          </p:nvCxnSpPr>
          <p:spPr bwMode="auto">
            <a:xfrm>
              <a:off x="1338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FC77A04D-F41A-D84E-95D2-56FDE22DAF87}"/>
                </a:ext>
              </a:extLst>
            </p:cNvPr>
            <p:cNvCxnSpPr/>
            <p:nvPr/>
          </p:nvCxnSpPr>
          <p:spPr bwMode="auto">
            <a:xfrm>
              <a:off x="1122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00E8B62A-609A-C540-9267-3613024A6232}"/>
                </a:ext>
              </a:extLst>
            </p:cNvPr>
            <p:cNvCxnSpPr/>
            <p:nvPr/>
          </p:nvCxnSpPr>
          <p:spPr bwMode="auto">
            <a:xfrm>
              <a:off x="1770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07998EE3-1A4B-3741-9CE1-FAA121C7E70B}"/>
                </a:ext>
              </a:extLst>
            </p:cNvPr>
            <p:cNvCxnSpPr/>
            <p:nvPr/>
          </p:nvCxnSpPr>
          <p:spPr bwMode="auto">
            <a:xfrm>
              <a:off x="1338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A824728C-D55D-4D45-93AB-74B49735A37A}"/>
                </a:ext>
              </a:extLst>
            </p:cNvPr>
            <p:cNvCxnSpPr/>
            <p:nvPr/>
          </p:nvCxnSpPr>
          <p:spPr bwMode="auto">
            <a:xfrm>
              <a:off x="1770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6A40533C-DC0A-884D-9AEE-8C65DA0DFD5D}"/>
                </a:ext>
              </a:extLst>
            </p:cNvPr>
            <p:cNvCxnSpPr/>
            <p:nvPr/>
          </p:nvCxnSpPr>
          <p:spPr bwMode="auto">
            <a:xfrm>
              <a:off x="1554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AD5FE7E4-A24F-E841-9B95-46D156AF3E16}"/>
                </a:ext>
              </a:extLst>
            </p:cNvPr>
            <p:cNvCxnSpPr/>
            <p:nvPr/>
          </p:nvCxnSpPr>
          <p:spPr bwMode="auto">
            <a:xfrm>
              <a:off x="2634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771C7F36-C583-0E49-BCB2-A788F21CF2D6}"/>
                </a:ext>
              </a:extLst>
            </p:cNvPr>
            <p:cNvCxnSpPr/>
            <p:nvPr/>
          </p:nvCxnSpPr>
          <p:spPr bwMode="auto">
            <a:xfrm>
              <a:off x="2634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F907BE28-9191-B54D-855B-9C6850615B82}"/>
                </a:ext>
              </a:extLst>
            </p:cNvPr>
            <p:cNvCxnSpPr/>
            <p:nvPr/>
          </p:nvCxnSpPr>
          <p:spPr bwMode="auto">
            <a:xfrm>
              <a:off x="1770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9BD409A1-B171-E349-BDC5-483B98A58BB5}"/>
                </a:ext>
              </a:extLst>
            </p:cNvPr>
            <p:cNvCxnSpPr/>
            <p:nvPr/>
          </p:nvCxnSpPr>
          <p:spPr bwMode="auto">
            <a:xfrm>
              <a:off x="1986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2A6AB64F-6DEA-C248-A1B1-D9D2B6F6C45E}"/>
                </a:ext>
              </a:extLst>
            </p:cNvPr>
            <p:cNvCxnSpPr/>
            <p:nvPr/>
          </p:nvCxnSpPr>
          <p:spPr bwMode="auto">
            <a:xfrm>
              <a:off x="2634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347718A7-A4A2-8049-848E-26B0D5E565EB}"/>
                </a:ext>
              </a:extLst>
            </p:cNvPr>
            <p:cNvCxnSpPr/>
            <p:nvPr/>
          </p:nvCxnSpPr>
          <p:spPr bwMode="auto">
            <a:xfrm>
              <a:off x="2202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7643D5D6-B41B-3946-BDBD-8E1072AA0320}"/>
                </a:ext>
              </a:extLst>
            </p:cNvPr>
            <p:cNvCxnSpPr/>
            <p:nvPr/>
          </p:nvCxnSpPr>
          <p:spPr bwMode="auto">
            <a:xfrm>
              <a:off x="2634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8ABCD0D3-A4AC-9E42-ACB3-9FEB1A5443CB}"/>
                </a:ext>
              </a:extLst>
            </p:cNvPr>
            <p:cNvCxnSpPr/>
            <p:nvPr/>
          </p:nvCxnSpPr>
          <p:spPr bwMode="auto">
            <a:xfrm>
              <a:off x="2418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1" name="Straight Connector 1160">
              <a:extLst>
                <a:ext uri="{FF2B5EF4-FFF2-40B4-BE49-F238E27FC236}">
                  <a16:creationId xmlns:a16="http://schemas.microsoft.com/office/drawing/2014/main" id="{BE4D1767-991B-ED4D-BE7E-23DAFA2401FE}"/>
                </a:ext>
              </a:extLst>
            </p:cNvPr>
            <p:cNvCxnSpPr/>
            <p:nvPr/>
          </p:nvCxnSpPr>
          <p:spPr bwMode="auto">
            <a:xfrm>
              <a:off x="3066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id="{DEB3D11B-55F5-8347-B497-5FBCC4FB3D60}"/>
                </a:ext>
              </a:extLst>
            </p:cNvPr>
            <p:cNvCxnSpPr/>
            <p:nvPr/>
          </p:nvCxnSpPr>
          <p:spPr bwMode="auto">
            <a:xfrm>
              <a:off x="2634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E660E83A-08C8-7E4E-8206-43A928F1E4AF}"/>
                </a:ext>
              </a:extLst>
            </p:cNvPr>
            <p:cNvCxnSpPr/>
            <p:nvPr/>
          </p:nvCxnSpPr>
          <p:spPr bwMode="auto">
            <a:xfrm>
              <a:off x="3066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id="{8A9B64E4-C756-454D-AF98-D68013C421E5}"/>
                </a:ext>
              </a:extLst>
            </p:cNvPr>
            <p:cNvCxnSpPr/>
            <p:nvPr/>
          </p:nvCxnSpPr>
          <p:spPr bwMode="auto">
            <a:xfrm>
              <a:off x="2850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83E15602-C5A4-C843-9F89-8394F72948B5}"/>
                </a:ext>
              </a:extLst>
            </p:cNvPr>
            <p:cNvCxnSpPr/>
            <p:nvPr/>
          </p:nvCxnSpPr>
          <p:spPr bwMode="auto">
            <a:xfrm>
              <a:off x="3282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8" name="Straight Connector 1167">
              <a:extLst>
                <a:ext uri="{FF2B5EF4-FFF2-40B4-BE49-F238E27FC236}">
                  <a16:creationId xmlns:a16="http://schemas.microsoft.com/office/drawing/2014/main" id="{3971E24D-9C4E-B44D-9F83-EDDCB80D23E9}"/>
                </a:ext>
              </a:extLst>
            </p:cNvPr>
            <p:cNvCxnSpPr/>
            <p:nvPr/>
          </p:nvCxnSpPr>
          <p:spPr bwMode="auto">
            <a:xfrm>
              <a:off x="3066090" y="474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F9B4DADA-832E-8B4E-9A5F-45E749B1DF05}"/>
                </a:ext>
              </a:extLst>
            </p:cNvPr>
            <p:cNvCxnSpPr/>
            <p:nvPr/>
          </p:nvCxnSpPr>
          <p:spPr bwMode="auto">
            <a:xfrm>
              <a:off x="3498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95E63D0B-A557-2948-86AA-6E829CAB82DA}"/>
                </a:ext>
              </a:extLst>
            </p:cNvPr>
            <p:cNvCxnSpPr/>
            <p:nvPr/>
          </p:nvCxnSpPr>
          <p:spPr bwMode="auto">
            <a:xfrm>
              <a:off x="3282090" y="4744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D514E002-9539-5843-A43B-8B84EA8F2115}"/>
                </a:ext>
              </a:extLst>
            </p:cNvPr>
            <p:cNvCxnSpPr/>
            <p:nvPr/>
          </p:nvCxnSpPr>
          <p:spPr bwMode="auto">
            <a:xfrm>
              <a:off x="3282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id="{D89744C7-AD56-5944-8769-9313CF790F53}"/>
                </a:ext>
              </a:extLst>
            </p:cNvPr>
            <p:cNvCxnSpPr/>
            <p:nvPr/>
          </p:nvCxnSpPr>
          <p:spPr bwMode="auto">
            <a:xfrm>
              <a:off x="3066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3" name="Straight Connector 1172">
              <a:extLst>
                <a:ext uri="{FF2B5EF4-FFF2-40B4-BE49-F238E27FC236}">
                  <a16:creationId xmlns:a16="http://schemas.microsoft.com/office/drawing/2014/main" id="{155F5FCE-E305-254C-9232-5002B504B14C}"/>
                </a:ext>
              </a:extLst>
            </p:cNvPr>
            <p:cNvCxnSpPr/>
            <p:nvPr/>
          </p:nvCxnSpPr>
          <p:spPr bwMode="auto">
            <a:xfrm>
              <a:off x="3498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4" name="Straight Connector 1173">
              <a:extLst>
                <a:ext uri="{FF2B5EF4-FFF2-40B4-BE49-F238E27FC236}">
                  <a16:creationId xmlns:a16="http://schemas.microsoft.com/office/drawing/2014/main" id="{90F73D70-2A3D-2141-9C07-23C438296563}"/>
                </a:ext>
              </a:extLst>
            </p:cNvPr>
            <p:cNvCxnSpPr/>
            <p:nvPr/>
          </p:nvCxnSpPr>
          <p:spPr bwMode="auto">
            <a:xfrm>
              <a:off x="3282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5" name="Straight Connector 1174">
              <a:extLst>
                <a:ext uri="{FF2B5EF4-FFF2-40B4-BE49-F238E27FC236}">
                  <a16:creationId xmlns:a16="http://schemas.microsoft.com/office/drawing/2014/main" id="{F24E148C-7CCC-9342-AA2F-E9E82D4A84F8}"/>
                </a:ext>
              </a:extLst>
            </p:cNvPr>
            <p:cNvCxnSpPr/>
            <p:nvPr/>
          </p:nvCxnSpPr>
          <p:spPr bwMode="auto">
            <a:xfrm>
              <a:off x="3066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6" name="Straight Connector 1175">
              <a:extLst>
                <a:ext uri="{FF2B5EF4-FFF2-40B4-BE49-F238E27FC236}">
                  <a16:creationId xmlns:a16="http://schemas.microsoft.com/office/drawing/2014/main" id="{5F7D80F6-D662-8245-8D05-3FFE58883AA4}"/>
                </a:ext>
              </a:extLst>
            </p:cNvPr>
            <p:cNvCxnSpPr/>
            <p:nvPr/>
          </p:nvCxnSpPr>
          <p:spPr bwMode="auto">
            <a:xfrm>
              <a:off x="2634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7" name="Straight Connector 1176">
              <a:extLst>
                <a:ext uri="{FF2B5EF4-FFF2-40B4-BE49-F238E27FC236}">
                  <a16:creationId xmlns:a16="http://schemas.microsoft.com/office/drawing/2014/main" id="{CC4D3478-BC1A-3340-9F51-09E9BC7E0A36}"/>
                </a:ext>
              </a:extLst>
            </p:cNvPr>
            <p:cNvCxnSpPr/>
            <p:nvPr/>
          </p:nvCxnSpPr>
          <p:spPr bwMode="auto">
            <a:xfrm>
              <a:off x="3066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8" name="Straight Connector 1177">
              <a:extLst>
                <a:ext uri="{FF2B5EF4-FFF2-40B4-BE49-F238E27FC236}">
                  <a16:creationId xmlns:a16="http://schemas.microsoft.com/office/drawing/2014/main" id="{A549D5F0-EFDC-0C4F-A34A-829DD1A54C5B}"/>
                </a:ext>
              </a:extLst>
            </p:cNvPr>
            <p:cNvCxnSpPr/>
            <p:nvPr/>
          </p:nvCxnSpPr>
          <p:spPr bwMode="auto">
            <a:xfrm>
              <a:off x="2850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9" name="Straight Connector 1178">
              <a:extLst>
                <a:ext uri="{FF2B5EF4-FFF2-40B4-BE49-F238E27FC236}">
                  <a16:creationId xmlns:a16="http://schemas.microsoft.com/office/drawing/2014/main" id="{9812CDF8-97E8-7B44-8928-C511186A9AC6}"/>
                </a:ext>
              </a:extLst>
            </p:cNvPr>
            <p:cNvCxnSpPr/>
            <p:nvPr/>
          </p:nvCxnSpPr>
          <p:spPr bwMode="auto">
            <a:xfrm>
              <a:off x="3282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0" name="Straight Connector 1179">
              <a:extLst>
                <a:ext uri="{FF2B5EF4-FFF2-40B4-BE49-F238E27FC236}">
                  <a16:creationId xmlns:a16="http://schemas.microsoft.com/office/drawing/2014/main" id="{81AA346D-EAA0-644F-8614-A476247265E5}"/>
                </a:ext>
              </a:extLst>
            </p:cNvPr>
            <p:cNvCxnSpPr/>
            <p:nvPr/>
          </p:nvCxnSpPr>
          <p:spPr bwMode="auto">
            <a:xfrm>
              <a:off x="3066090" y="517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1" name="Straight Connector 1180">
              <a:extLst>
                <a:ext uri="{FF2B5EF4-FFF2-40B4-BE49-F238E27FC236}">
                  <a16:creationId xmlns:a16="http://schemas.microsoft.com/office/drawing/2014/main" id="{E838E8CB-CC4C-3A46-B2A4-DE979A91893B}"/>
                </a:ext>
              </a:extLst>
            </p:cNvPr>
            <p:cNvCxnSpPr/>
            <p:nvPr/>
          </p:nvCxnSpPr>
          <p:spPr bwMode="auto">
            <a:xfrm>
              <a:off x="3498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2" name="Straight Connector 1181">
              <a:extLst>
                <a:ext uri="{FF2B5EF4-FFF2-40B4-BE49-F238E27FC236}">
                  <a16:creationId xmlns:a16="http://schemas.microsoft.com/office/drawing/2014/main" id="{1D34D501-4C1D-8D48-A5BE-018D94FC904B}"/>
                </a:ext>
              </a:extLst>
            </p:cNvPr>
            <p:cNvCxnSpPr/>
            <p:nvPr/>
          </p:nvCxnSpPr>
          <p:spPr bwMode="auto">
            <a:xfrm>
              <a:off x="3282090" y="517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3" name="Straight Connector 1182">
              <a:extLst>
                <a:ext uri="{FF2B5EF4-FFF2-40B4-BE49-F238E27FC236}">
                  <a16:creationId xmlns:a16="http://schemas.microsoft.com/office/drawing/2014/main" id="{0119C014-933E-A549-BC19-22DB931FC051}"/>
                </a:ext>
              </a:extLst>
            </p:cNvPr>
            <p:cNvCxnSpPr/>
            <p:nvPr/>
          </p:nvCxnSpPr>
          <p:spPr bwMode="auto">
            <a:xfrm>
              <a:off x="3282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4" name="Straight Connector 1183">
              <a:extLst>
                <a:ext uri="{FF2B5EF4-FFF2-40B4-BE49-F238E27FC236}">
                  <a16:creationId xmlns:a16="http://schemas.microsoft.com/office/drawing/2014/main" id="{06E6E29B-683C-5B44-A1C1-5BDB343CBF9F}"/>
                </a:ext>
              </a:extLst>
            </p:cNvPr>
            <p:cNvCxnSpPr/>
            <p:nvPr/>
          </p:nvCxnSpPr>
          <p:spPr bwMode="auto">
            <a:xfrm>
              <a:off x="3066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5" name="Straight Connector 1184">
              <a:extLst>
                <a:ext uri="{FF2B5EF4-FFF2-40B4-BE49-F238E27FC236}">
                  <a16:creationId xmlns:a16="http://schemas.microsoft.com/office/drawing/2014/main" id="{A5CD298A-FF3B-E847-A0FA-61A44AE6C440}"/>
                </a:ext>
              </a:extLst>
            </p:cNvPr>
            <p:cNvCxnSpPr/>
            <p:nvPr/>
          </p:nvCxnSpPr>
          <p:spPr bwMode="auto">
            <a:xfrm>
              <a:off x="3498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881F5542-E634-FF46-B4C4-82B9FDB52565}"/>
                </a:ext>
              </a:extLst>
            </p:cNvPr>
            <p:cNvCxnSpPr/>
            <p:nvPr/>
          </p:nvCxnSpPr>
          <p:spPr bwMode="auto">
            <a:xfrm>
              <a:off x="3282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7" name="Straight Connector 1186">
              <a:extLst>
                <a:ext uri="{FF2B5EF4-FFF2-40B4-BE49-F238E27FC236}">
                  <a16:creationId xmlns:a16="http://schemas.microsoft.com/office/drawing/2014/main" id="{2CA4AFB6-3ABE-5744-A053-4E4FAFBF5EB3}"/>
                </a:ext>
              </a:extLst>
            </p:cNvPr>
            <p:cNvCxnSpPr/>
            <p:nvPr/>
          </p:nvCxnSpPr>
          <p:spPr bwMode="auto">
            <a:xfrm>
              <a:off x="3498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8" name="Straight Connector 1187">
              <a:extLst>
                <a:ext uri="{FF2B5EF4-FFF2-40B4-BE49-F238E27FC236}">
                  <a16:creationId xmlns:a16="http://schemas.microsoft.com/office/drawing/2014/main" id="{5AD8F589-AC81-234C-B922-8D4DEAF38CF0}"/>
                </a:ext>
              </a:extLst>
            </p:cNvPr>
            <p:cNvCxnSpPr/>
            <p:nvPr/>
          </p:nvCxnSpPr>
          <p:spPr bwMode="auto">
            <a:xfrm>
              <a:off x="3714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9" name="Straight Connector 1188">
              <a:extLst>
                <a:ext uri="{FF2B5EF4-FFF2-40B4-BE49-F238E27FC236}">
                  <a16:creationId xmlns:a16="http://schemas.microsoft.com/office/drawing/2014/main" id="{99187902-545E-1140-B15E-4B67DDC49EEE}"/>
                </a:ext>
              </a:extLst>
            </p:cNvPr>
            <p:cNvCxnSpPr/>
            <p:nvPr/>
          </p:nvCxnSpPr>
          <p:spPr bwMode="auto">
            <a:xfrm>
              <a:off x="4362090" y="452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0" name="Straight Connector 1189">
              <a:extLst>
                <a:ext uri="{FF2B5EF4-FFF2-40B4-BE49-F238E27FC236}">
                  <a16:creationId xmlns:a16="http://schemas.microsoft.com/office/drawing/2014/main" id="{17999ED5-78B6-1648-8331-F019B6C32DC1}"/>
                </a:ext>
              </a:extLst>
            </p:cNvPr>
            <p:cNvCxnSpPr/>
            <p:nvPr/>
          </p:nvCxnSpPr>
          <p:spPr bwMode="auto">
            <a:xfrm>
              <a:off x="3930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1" name="Straight Connector 1190">
              <a:extLst>
                <a:ext uri="{FF2B5EF4-FFF2-40B4-BE49-F238E27FC236}">
                  <a16:creationId xmlns:a16="http://schemas.microsoft.com/office/drawing/2014/main" id="{456F95D4-9BFB-1A4E-A734-630181D7CDC2}"/>
                </a:ext>
              </a:extLst>
            </p:cNvPr>
            <p:cNvCxnSpPr/>
            <p:nvPr/>
          </p:nvCxnSpPr>
          <p:spPr bwMode="auto">
            <a:xfrm>
              <a:off x="4362090" y="474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2" name="Straight Connector 1191">
              <a:extLst>
                <a:ext uri="{FF2B5EF4-FFF2-40B4-BE49-F238E27FC236}">
                  <a16:creationId xmlns:a16="http://schemas.microsoft.com/office/drawing/2014/main" id="{2F93E2C4-807E-D24A-8466-7EEF77C570A8}"/>
                </a:ext>
              </a:extLst>
            </p:cNvPr>
            <p:cNvCxnSpPr/>
            <p:nvPr/>
          </p:nvCxnSpPr>
          <p:spPr bwMode="auto">
            <a:xfrm>
              <a:off x="4146090" y="4960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3" name="Straight Connector 1192">
              <a:extLst>
                <a:ext uri="{FF2B5EF4-FFF2-40B4-BE49-F238E27FC236}">
                  <a16:creationId xmlns:a16="http://schemas.microsoft.com/office/drawing/2014/main" id="{330F4620-28AD-D844-9288-5693EE12E85A}"/>
                </a:ext>
              </a:extLst>
            </p:cNvPr>
            <p:cNvCxnSpPr/>
            <p:nvPr/>
          </p:nvCxnSpPr>
          <p:spPr bwMode="auto">
            <a:xfrm>
              <a:off x="3714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4" name="Straight Connector 1193">
              <a:extLst>
                <a:ext uri="{FF2B5EF4-FFF2-40B4-BE49-F238E27FC236}">
                  <a16:creationId xmlns:a16="http://schemas.microsoft.com/office/drawing/2014/main" id="{B081DE5B-A9CA-9A4D-A049-0E96E23FA172}"/>
                </a:ext>
              </a:extLst>
            </p:cNvPr>
            <p:cNvCxnSpPr/>
            <p:nvPr/>
          </p:nvCxnSpPr>
          <p:spPr bwMode="auto">
            <a:xfrm>
              <a:off x="3498090" y="517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5" name="Straight Connector 1194">
              <a:extLst>
                <a:ext uri="{FF2B5EF4-FFF2-40B4-BE49-F238E27FC236}">
                  <a16:creationId xmlns:a16="http://schemas.microsoft.com/office/drawing/2014/main" id="{A633BEBB-D305-434A-8A06-1C6A93D9B116}"/>
                </a:ext>
              </a:extLst>
            </p:cNvPr>
            <p:cNvCxnSpPr/>
            <p:nvPr/>
          </p:nvCxnSpPr>
          <p:spPr bwMode="auto">
            <a:xfrm>
              <a:off x="3930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6" name="Straight Connector 1195">
              <a:extLst>
                <a:ext uri="{FF2B5EF4-FFF2-40B4-BE49-F238E27FC236}">
                  <a16:creationId xmlns:a16="http://schemas.microsoft.com/office/drawing/2014/main" id="{EB85619F-5AAA-7441-A76C-0A556EA342A4}"/>
                </a:ext>
              </a:extLst>
            </p:cNvPr>
            <p:cNvCxnSpPr/>
            <p:nvPr/>
          </p:nvCxnSpPr>
          <p:spPr bwMode="auto">
            <a:xfrm>
              <a:off x="3714090" y="517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7" name="Straight Connector 1196">
              <a:extLst>
                <a:ext uri="{FF2B5EF4-FFF2-40B4-BE49-F238E27FC236}">
                  <a16:creationId xmlns:a16="http://schemas.microsoft.com/office/drawing/2014/main" id="{9290A567-3744-A442-809D-7547750AD389}"/>
                </a:ext>
              </a:extLst>
            </p:cNvPr>
            <p:cNvCxnSpPr/>
            <p:nvPr/>
          </p:nvCxnSpPr>
          <p:spPr bwMode="auto">
            <a:xfrm>
              <a:off x="3714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0592329E-8526-D44D-BA25-72334D44160F}"/>
                </a:ext>
              </a:extLst>
            </p:cNvPr>
            <p:cNvCxnSpPr/>
            <p:nvPr/>
          </p:nvCxnSpPr>
          <p:spPr bwMode="auto">
            <a:xfrm>
              <a:off x="3498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99" name="Straight Connector 1198">
              <a:extLst>
                <a:ext uri="{FF2B5EF4-FFF2-40B4-BE49-F238E27FC236}">
                  <a16:creationId xmlns:a16="http://schemas.microsoft.com/office/drawing/2014/main" id="{E6CE430E-7C6B-904F-8736-3B28835EC4AC}"/>
                </a:ext>
              </a:extLst>
            </p:cNvPr>
            <p:cNvCxnSpPr/>
            <p:nvPr/>
          </p:nvCxnSpPr>
          <p:spPr bwMode="auto">
            <a:xfrm>
              <a:off x="3930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0" name="Straight Connector 1199">
              <a:extLst>
                <a:ext uri="{FF2B5EF4-FFF2-40B4-BE49-F238E27FC236}">
                  <a16:creationId xmlns:a16="http://schemas.microsoft.com/office/drawing/2014/main" id="{9F1CEF6D-E670-5047-B323-3E7B643FBA93}"/>
                </a:ext>
              </a:extLst>
            </p:cNvPr>
            <p:cNvCxnSpPr/>
            <p:nvPr/>
          </p:nvCxnSpPr>
          <p:spPr bwMode="auto">
            <a:xfrm>
              <a:off x="3714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1" name="Straight Connector 1200">
              <a:extLst>
                <a:ext uri="{FF2B5EF4-FFF2-40B4-BE49-F238E27FC236}">
                  <a16:creationId xmlns:a16="http://schemas.microsoft.com/office/drawing/2014/main" id="{BBCB4583-2191-BC42-9040-497BFA2A3F49}"/>
                </a:ext>
              </a:extLst>
            </p:cNvPr>
            <p:cNvCxnSpPr/>
            <p:nvPr/>
          </p:nvCxnSpPr>
          <p:spPr bwMode="auto">
            <a:xfrm>
              <a:off x="4362090" y="496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2" name="Straight Connector 1201">
              <a:extLst>
                <a:ext uri="{FF2B5EF4-FFF2-40B4-BE49-F238E27FC236}">
                  <a16:creationId xmlns:a16="http://schemas.microsoft.com/office/drawing/2014/main" id="{70C29FBF-4877-2C4F-B32A-9A67549F68BA}"/>
                </a:ext>
              </a:extLst>
            </p:cNvPr>
            <p:cNvCxnSpPr/>
            <p:nvPr/>
          </p:nvCxnSpPr>
          <p:spPr bwMode="auto">
            <a:xfrm>
              <a:off x="3930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3" name="Straight Connector 1202">
              <a:extLst>
                <a:ext uri="{FF2B5EF4-FFF2-40B4-BE49-F238E27FC236}">
                  <a16:creationId xmlns:a16="http://schemas.microsoft.com/office/drawing/2014/main" id="{3DD869D6-2EF0-1F4A-8FFE-9C982F0E2653}"/>
                </a:ext>
              </a:extLst>
            </p:cNvPr>
            <p:cNvCxnSpPr/>
            <p:nvPr/>
          </p:nvCxnSpPr>
          <p:spPr bwMode="auto">
            <a:xfrm>
              <a:off x="4362090" y="5176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4" name="Straight Connector 1203">
              <a:extLst>
                <a:ext uri="{FF2B5EF4-FFF2-40B4-BE49-F238E27FC236}">
                  <a16:creationId xmlns:a16="http://schemas.microsoft.com/office/drawing/2014/main" id="{6075E705-DBA7-3043-9446-CEDF123B2FAF}"/>
                </a:ext>
              </a:extLst>
            </p:cNvPr>
            <p:cNvCxnSpPr/>
            <p:nvPr/>
          </p:nvCxnSpPr>
          <p:spPr bwMode="auto">
            <a:xfrm>
              <a:off x="4146090" y="5392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B7C8A3A4-B603-BF44-A804-63A52F9D3828}"/>
                </a:ext>
              </a:extLst>
            </p:cNvPr>
            <p:cNvCxnSpPr/>
            <p:nvPr/>
          </p:nvCxnSpPr>
          <p:spPr bwMode="auto">
            <a:xfrm>
              <a:off x="2850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6" name="Straight Connector 1205">
              <a:extLst>
                <a:ext uri="{FF2B5EF4-FFF2-40B4-BE49-F238E27FC236}">
                  <a16:creationId xmlns:a16="http://schemas.microsoft.com/office/drawing/2014/main" id="{60DA3375-A9BA-154B-8384-7AB23EA484FB}"/>
                </a:ext>
              </a:extLst>
            </p:cNvPr>
            <p:cNvCxnSpPr/>
            <p:nvPr/>
          </p:nvCxnSpPr>
          <p:spPr bwMode="auto">
            <a:xfrm>
              <a:off x="2850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7" name="Straight Connector 1206">
              <a:extLst>
                <a:ext uri="{FF2B5EF4-FFF2-40B4-BE49-F238E27FC236}">
                  <a16:creationId xmlns:a16="http://schemas.microsoft.com/office/drawing/2014/main" id="{C1BBE335-B40E-614A-A790-AA08B7CC8993}"/>
                </a:ext>
              </a:extLst>
            </p:cNvPr>
            <p:cNvCxnSpPr/>
            <p:nvPr/>
          </p:nvCxnSpPr>
          <p:spPr bwMode="auto">
            <a:xfrm>
              <a:off x="3282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8" name="Straight Connector 1207">
              <a:extLst>
                <a:ext uri="{FF2B5EF4-FFF2-40B4-BE49-F238E27FC236}">
                  <a16:creationId xmlns:a16="http://schemas.microsoft.com/office/drawing/2014/main" id="{DD1FD7A3-2064-7D46-9FDF-0AF8EB05A537}"/>
                </a:ext>
              </a:extLst>
            </p:cNvPr>
            <p:cNvCxnSpPr/>
            <p:nvPr/>
          </p:nvCxnSpPr>
          <p:spPr bwMode="auto">
            <a:xfrm>
              <a:off x="3498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09" name="Straight Connector 1208">
              <a:extLst>
                <a:ext uri="{FF2B5EF4-FFF2-40B4-BE49-F238E27FC236}">
                  <a16:creationId xmlns:a16="http://schemas.microsoft.com/office/drawing/2014/main" id="{7258859F-166A-554B-97F1-CDCD60F594B4}"/>
                </a:ext>
              </a:extLst>
            </p:cNvPr>
            <p:cNvCxnSpPr/>
            <p:nvPr/>
          </p:nvCxnSpPr>
          <p:spPr bwMode="auto">
            <a:xfrm>
              <a:off x="3282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0" name="Straight Connector 1209">
              <a:extLst>
                <a:ext uri="{FF2B5EF4-FFF2-40B4-BE49-F238E27FC236}">
                  <a16:creationId xmlns:a16="http://schemas.microsoft.com/office/drawing/2014/main" id="{BF9B170F-5B3E-3146-815F-E4452BC0CB23}"/>
                </a:ext>
              </a:extLst>
            </p:cNvPr>
            <p:cNvCxnSpPr/>
            <p:nvPr/>
          </p:nvCxnSpPr>
          <p:spPr bwMode="auto">
            <a:xfrm>
              <a:off x="3498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1" name="Straight Connector 1210">
              <a:extLst>
                <a:ext uri="{FF2B5EF4-FFF2-40B4-BE49-F238E27FC236}">
                  <a16:creationId xmlns:a16="http://schemas.microsoft.com/office/drawing/2014/main" id="{565C6073-F215-0142-B133-85A67E5A16F3}"/>
                </a:ext>
              </a:extLst>
            </p:cNvPr>
            <p:cNvCxnSpPr/>
            <p:nvPr/>
          </p:nvCxnSpPr>
          <p:spPr bwMode="auto">
            <a:xfrm>
              <a:off x="2850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176D4502-1F0C-B846-885F-8D98B611003C}"/>
                </a:ext>
              </a:extLst>
            </p:cNvPr>
            <p:cNvCxnSpPr/>
            <p:nvPr/>
          </p:nvCxnSpPr>
          <p:spPr bwMode="auto">
            <a:xfrm>
              <a:off x="2850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3" name="Straight Connector 1212">
              <a:extLst>
                <a:ext uri="{FF2B5EF4-FFF2-40B4-BE49-F238E27FC236}">
                  <a16:creationId xmlns:a16="http://schemas.microsoft.com/office/drawing/2014/main" id="{B205697F-F415-AE4E-BE9B-8283D45BD204}"/>
                </a:ext>
              </a:extLst>
            </p:cNvPr>
            <p:cNvCxnSpPr/>
            <p:nvPr/>
          </p:nvCxnSpPr>
          <p:spPr bwMode="auto">
            <a:xfrm>
              <a:off x="2634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0EF30349-8A69-9C4D-927C-74C4B16F2E3E}"/>
                </a:ext>
              </a:extLst>
            </p:cNvPr>
            <p:cNvCxnSpPr/>
            <p:nvPr/>
          </p:nvCxnSpPr>
          <p:spPr bwMode="auto">
            <a:xfrm>
              <a:off x="2850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5" name="Straight Connector 1214">
              <a:extLst>
                <a:ext uri="{FF2B5EF4-FFF2-40B4-BE49-F238E27FC236}">
                  <a16:creationId xmlns:a16="http://schemas.microsoft.com/office/drawing/2014/main" id="{3D4DD0AF-85D6-B443-BE8F-BFFD23F90BF9}"/>
                </a:ext>
              </a:extLst>
            </p:cNvPr>
            <p:cNvCxnSpPr/>
            <p:nvPr/>
          </p:nvCxnSpPr>
          <p:spPr bwMode="auto">
            <a:xfrm>
              <a:off x="3282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6" name="Straight Connector 1215">
              <a:extLst>
                <a:ext uri="{FF2B5EF4-FFF2-40B4-BE49-F238E27FC236}">
                  <a16:creationId xmlns:a16="http://schemas.microsoft.com/office/drawing/2014/main" id="{FE6B739B-8AE7-5841-B175-433FB6B98D5B}"/>
                </a:ext>
              </a:extLst>
            </p:cNvPr>
            <p:cNvCxnSpPr/>
            <p:nvPr/>
          </p:nvCxnSpPr>
          <p:spPr bwMode="auto">
            <a:xfrm>
              <a:off x="3498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7" name="Straight Connector 1216">
              <a:extLst>
                <a:ext uri="{FF2B5EF4-FFF2-40B4-BE49-F238E27FC236}">
                  <a16:creationId xmlns:a16="http://schemas.microsoft.com/office/drawing/2014/main" id="{D0FA4146-281D-084E-A188-40ECD1A61E37}"/>
                </a:ext>
              </a:extLst>
            </p:cNvPr>
            <p:cNvCxnSpPr/>
            <p:nvPr/>
          </p:nvCxnSpPr>
          <p:spPr bwMode="auto">
            <a:xfrm>
              <a:off x="3282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8" name="Straight Connector 1217">
              <a:extLst>
                <a:ext uri="{FF2B5EF4-FFF2-40B4-BE49-F238E27FC236}">
                  <a16:creationId xmlns:a16="http://schemas.microsoft.com/office/drawing/2014/main" id="{1738195D-BE6F-CC43-A8B7-23E1DF53EDB7}"/>
                </a:ext>
              </a:extLst>
            </p:cNvPr>
            <p:cNvCxnSpPr/>
            <p:nvPr/>
          </p:nvCxnSpPr>
          <p:spPr bwMode="auto">
            <a:xfrm>
              <a:off x="3066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19" name="Straight Connector 1218">
              <a:extLst>
                <a:ext uri="{FF2B5EF4-FFF2-40B4-BE49-F238E27FC236}">
                  <a16:creationId xmlns:a16="http://schemas.microsoft.com/office/drawing/2014/main" id="{62F19E8D-78B1-AE4D-BBB4-4FA7611CA038}"/>
                </a:ext>
              </a:extLst>
            </p:cNvPr>
            <p:cNvCxnSpPr/>
            <p:nvPr/>
          </p:nvCxnSpPr>
          <p:spPr bwMode="auto">
            <a:xfrm>
              <a:off x="3498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0" name="Straight Connector 1219">
              <a:extLst>
                <a:ext uri="{FF2B5EF4-FFF2-40B4-BE49-F238E27FC236}">
                  <a16:creationId xmlns:a16="http://schemas.microsoft.com/office/drawing/2014/main" id="{DE3069D6-B73D-1540-B8AB-EA985131135F}"/>
                </a:ext>
              </a:extLst>
            </p:cNvPr>
            <p:cNvCxnSpPr/>
            <p:nvPr/>
          </p:nvCxnSpPr>
          <p:spPr bwMode="auto">
            <a:xfrm>
              <a:off x="3282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2DE45045-08BF-8145-A41A-7AF677D9278D}"/>
                </a:ext>
              </a:extLst>
            </p:cNvPr>
            <p:cNvCxnSpPr/>
            <p:nvPr/>
          </p:nvCxnSpPr>
          <p:spPr bwMode="auto">
            <a:xfrm>
              <a:off x="3930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E20FEE3E-08DE-F947-80E3-6269F1D9CB18}"/>
                </a:ext>
              </a:extLst>
            </p:cNvPr>
            <p:cNvCxnSpPr/>
            <p:nvPr/>
          </p:nvCxnSpPr>
          <p:spPr bwMode="auto">
            <a:xfrm>
              <a:off x="3930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3" name="Straight Connector 1222">
              <a:extLst>
                <a:ext uri="{FF2B5EF4-FFF2-40B4-BE49-F238E27FC236}">
                  <a16:creationId xmlns:a16="http://schemas.microsoft.com/office/drawing/2014/main" id="{C99C7296-B6C4-BA4B-AF7B-E07850067FDB}"/>
                </a:ext>
              </a:extLst>
            </p:cNvPr>
            <p:cNvCxnSpPr/>
            <p:nvPr/>
          </p:nvCxnSpPr>
          <p:spPr bwMode="auto">
            <a:xfrm>
              <a:off x="4362090" y="5392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4" name="Straight Connector 1223">
              <a:extLst>
                <a:ext uri="{FF2B5EF4-FFF2-40B4-BE49-F238E27FC236}">
                  <a16:creationId xmlns:a16="http://schemas.microsoft.com/office/drawing/2014/main" id="{9F7B5F9D-1943-704A-A01A-1C7B5183EAEE}"/>
                </a:ext>
              </a:extLst>
            </p:cNvPr>
            <p:cNvCxnSpPr/>
            <p:nvPr/>
          </p:nvCxnSpPr>
          <p:spPr bwMode="auto">
            <a:xfrm>
              <a:off x="4362090" y="5608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5" name="Straight Connector 1224">
              <a:extLst>
                <a:ext uri="{FF2B5EF4-FFF2-40B4-BE49-F238E27FC236}">
                  <a16:creationId xmlns:a16="http://schemas.microsoft.com/office/drawing/2014/main" id="{3995438E-F664-1A4A-8E88-067F177D930F}"/>
                </a:ext>
              </a:extLst>
            </p:cNvPr>
            <p:cNvCxnSpPr/>
            <p:nvPr/>
          </p:nvCxnSpPr>
          <p:spPr bwMode="auto">
            <a:xfrm>
              <a:off x="3930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6" name="Straight Connector 1225">
              <a:extLst>
                <a:ext uri="{FF2B5EF4-FFF2-40B4-BE49-F238E27FC236}">
                  <a16:creationId xmlns:a16="http://schemas.microsoft.com/office/drawing/2014/main" id="{6DE09A1E-493B-A74C-A488-792D887E1AF7}"/>
                </a:ext>
              </a:extLst>
            </p:cNvPr>
            <p:cNvCxnSpPr/>
            <p:nvPr/>
          </p:nvCxnSpPr>
          <p:spPr bwMode="auto">
            <a:xfrm>
              <a:off x="3498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7" name="Straight Connector 1226">
              <a:extLst>
                <a:ext uri="{FF2B5EF4-FFF2-40B4-BE49-F238E27FC236}">
                  <a16:creationId xmlns:a16="http://schemas.microsoft.com/office/drawing/2014/main" id="{1FF0C439-8417-4D4E-8E21-61E6A38D1B67}"/>
                </a:ext>
              </a:extLst>
            </p:cNvPr>
            <p:cNvCxnSpPr/>
            <p:nvPr/>
          </p:nvCxnSpPr>
          <p:spPr bwMode="auto">
            <a:xfrm>
              <a:off x="3930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8" name="Straight Connector 1227">
              <a:extLst>
                <a:ext uri="{FF2B5EF4-FFF2-40B4-BE49-F238E27FC236}">
                  <a16:creationId xmlns:a16="http://schemas.microsoft.com/office/drawing/2014/main" id="{7B445182-17BA-3E46-B42D-751ED1B1390F}"/>
                </a:ext>
              </a:extLst>
            </p:cNvPr>
            <p:cNvCxnSpPr/>
            <p:nvPr/>
          </p:nvCxnSpPr>
          <p:spPr bwMode="auto">
            <a:xfrm>
              <a:off x="3714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29" name="Straight Connector 1228">
              <a:extLst>
                <a:ext uri="{FF2B5EF4-FFF2-40B4-BE49-F238E27FC236}">
                  <a16:creationId xmlns:a16="http://schemas.microsoft.com/office/drawing/2014/main" id="{79B885CE-A7AA-8F49-877D-D065EDEFEBB8}"/>
                </a:ext>
              </a:extLst>
            </p:cNvPr>
            <p:cNvCxnSpPr/>
            <p:nvPr/>
          </p:nvCxnSpPr>
          <p:spPr bwMode="auto">
            <a:xfrm>
              <a:off x="4362090" y="5824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30" name="Straight Connector 1229">
              <a:extLst>
                <a:ext uri="{FF2B5EF4-FFF2-40B4-BE49-F238E27FC236}">
                  <a16:creationId xmlns:a16="http://schemas.microsoft.com/office/drawing/2014/main" id="{F12AA31B-EE7F-7143-82A0-E72F8ECC4AE0}"/>
                </a:ext>
              </a:extLst>
            </p:cNvPr>
            <p:cNvCxnSpPr/>
            <p:nvPr/>
          </p:nvCxnSpPr>
          <p:spPr bwMode="auto">
            <a:xfrm>
              <a:off x="3930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31" name="Straight Connector 1230">
              <a:extLst>
                <a:ext uri="{FF2B5EF4-FFF2-40B4-BE49-F238E27FC236}">
                  <a16:creationId xmlns:a16="http://schemas.microsoft.com/office/drawing/2014/main" id="{5EF3DD0D-64F4-9943-945C-EB57BDDA7749}"/>
                </a:ext>
              </a:extLst>
            </p:cNvPr>
            <p:cNvCxnSpPr/>
            <p:nvPr/>
          </p:nvCxnSpPr>
          <p:spPr bwMode="auto">
            <a:xfrm>
              <a:off x="4362090" y="6040920"/>
              <a:ext cx="0" cy="21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32" name="Straight Connector 1231">
              <a:extLst>
                <a:ext uri="{FF2B5EF4-FFF2-40B4-BE49-F238E27FC236}">
                  <a16:creationId xmlns:a16="http://schemas.microsoft.com/office/drawing/2014/main" id="{47AA5E46-AF18-3044-B33F-1C30F82821C1}"/>
                </a:ext>
              </a:extLst>
            </p:cNvPr>
            <p:cNvCxnSpPr/>
            <p:nvPr/>
          </p:nvCxnSpPr>
          <p:spPr bwMode="auto">
            <a:xfrm>
              <a:off x="4146090" y="6256920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417" name="Content Placeholder 2">
            <a:extLst>
              <a:ext uri="{FF2B5EF4-FFF2-40B4-BE49-F238E27FC236}">
                <a16:creationId xmlns:a16="http://schemas.microsoft.com/office/drawing/2014/main" id="{9AD1BD81-1633-444D-BB3F-DCC56D4FDB1E}"/>
              </a:ext>
            </a:extLst>
          </p:cNvPr>
          <p:cNvSpPr txBox="1">
            <a:spLocks/>
          </p:cNvSpPr>
          <p:nvPr/>
        </p:nvSpPr>
        <p:spPr bwMode="auto">
          <a:xfrm>
            <a:off x="5375920" y="2522608"/>
            <a:ext cx="662473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dirty="0"/>
              <a:t>In VVC </a:t>
            </a:r>
            <a:r>
              <a:rPr lang="sv-SE" sz="1800" dirty="0" err="1"/>
              <a:t>this</a:t>
            </a:r>
            <a:r>
              <a:rPr lang="sv-SE" sz="1800" dirty="0"/>
              <a:t> is </a:t>
            </a:r>
            <a:r>
              <a:rPr lang="sv-SE" sz="1800" dirty="0" err="1"/>
              <a:t>called</a:t>
            </a:r>
            <a:r>
              <a:rPr lang="sv-SE" sz="1800" dirty="0"/>
              <a:t> the loopfilter </a:t>
            </a:r>
            <a:r>
              <a:rPr lang="sv-SE" sz="1800" dirty="0" err="1"/>
              <a:t>stage</a:t>
            </a:r>
            <a:r>
              <a:rPr lang="sv-SE" sz="1800" dirty="0"/>
              <a:t>.</a:t>
            </a:r>
          </a:p>
          <a:p>
            <a:endParaRPr lang="sv-SE" sz="1800" dirty="0"/>
          </a:p>
          <a:p>
            <a:r>
              <a:rPr lang="sv-SE" sz="1800" dirty="0" err="1"/>
              <a:t>Current</a:t>
            </a:r>
            <a:r>
              <a:rPr lang="sv-SE" sz="1800" dirty="0"/>
              <a:t> VVC implementation has </a:t>
            </a:r>
            <a:r>
              <a:rPr lang="sv-SE" sz="1800" dirty="0" err="1"/>
              <a:t>three</a:t>
            </a:r>
            <a:r>
              <a:rPr lang="sv-SE" sz="1800" dirty="0"/>
              <a:t> loop-filters:</a:t>
            </a:r>
          </a:p>
          <a:p>
            <a:endParaRPr lang="sv-SE" sz="18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 err="1"/>
              <a:t>Deblocking</a:t>
            </a:r>
            <a:endParaRPr lang="sv-SE" sz="1800" dirty="0"/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SAO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ALF</a:t>
            </a:r>
          </a:p>
          <a:p>
            <a:pPr marL="457200" indent="-457200">
              <a:buFont typeface="+mj-lt"/>
              <a:buAutoNum type="arabicPeriod"/>
            </a:pPr>
            <a:endParaRPr lang="sv-SE" sz="1800" dirty="0"/>
          </a:p>
          <a:p>
            <a:r>
              <a:rPr lang="sv-SE" sz="1800" dirty="0" err="1"/>
              <a:t>One</a:t>
            </a:r>
            <a:r>
              <a:rPr lang="sv-SE" sz="1800" dirty="0"/>
              <a:t> solution </a:t>
            </a:r>
            <a:r>
              <a:rPr lang="sv-SE" sz="1800" dirty="0" err="1"/>
              <a:t>could</a:t>
            </a:r>
            <a:r>
              <a:rPr lang="sv-SE" sz="1800" dirty="0"/>
              <a:t> be to </a:t>
            </a:r>
            <a:r>
              <a:rPr lang="sv-SE" sz="1800" dirty="0" err="1"/>
              <a:t>add</a:t>
            </a:r>
            <a:r>
              <a:rPr lang="sv-SE" sz="1800" dirty="0"/>
              <a:t> a </a:t>
            </a:r>
            <a:r>
              <a:rPr lang="sv-SE" sz="1800" dirty="0" err="1"/>
              <a:t>fourth</a:t>
            </a:r>
            <a:r>
              <a:rPr lang="sv-SE" sz="1800" dirty="0"/>
              <a:t> loopfilter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performs</a:t>
            </a:r>
            <a:r>
              <a:rPr lang="sv-SE" sz="1800" dirty="0"/>
              <a:t> bilateral </a:t>
            </a:r>
            <a:r>
              <a:rPr lang="sv-SE" sz="1800" dirty="0" err="1"/>
              <a:t>filtering</a:t>
            </a:r>
            <a:r>
              <a:rPr lang="sv-SE" sz="1800" dirty="0"/>
              <a:t>.</a:t>
            </a:r>
          </a:p>
          <a:p>
            <a:r>
              <a:rPr lang="sv-SE" sz="1800" dirty="0" err="1"/>
              <a:t>This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</a:t>
            </a:r>
            <a:r>
              <a:rPr lang="sv-SE" sz="1800" dirty="0" err="1"/>
              <a:t>solve</a:t>
            </a:r>
            <a:r>
              <a:rPr lang="sv-SE" sz="1800" dirty="0"/>
              <a:t> the </a:t>
            </a:r>
            <a:r>
              <a:rPr lang="sv-SE" sz="1800" dirty="0" err="1"/>
              <a:t>bottleneck</a:t>
            </a:r>
            <a:r>
              <a:rPr lang="sv-SE" sz="1800" dirty="0"/>
              <a:t> </a:t>
            </a:r>
            <a:r>
              <a:rPr lang="sv-SE" sz="1800" dirty="0" err="1"/>
              <a:t>issue</a:t>
            </a:r>
            <a:r>
              <a:rPr lang="sv-SE" sz="1800" dirty="0"/>
              <a:t>, </a:t>
            </a:r>
            <a:r>
              <a:rPr lang="sv-SE" sz="1800" dirty="0" err="1"/>
              <a:t>but</a:t>
            </a:r>
            <a:r>
              <a:rPr lang="sv-SE" sz="1800" dirty="0"/>
              <a:t> to </a:t>
            </a:r>
            <a:r>
              <a:rPr lang="sv-SE" sz="1800" dirty="0" err="1"/>
              <a:t>introduce</a:t>
            </a:r>
            <a:r>
              <a:rPr lang="sv-SE" sz="1800" dirty="0"/>
              <a:t> </a:t>
            </a:r>
            <a:r>
              <a:rPr lang="sv-SE" sz="1800" dirty="0" err="1"/>
              <a:t>too</a:t>
            </a:r>
            <a:r>
              <a:rPr lang="sv-SE" sz="1800" dirty="0"/>
              <a:t> </a:t>
            </a:r>
            <a:r>
              <a:rPr lang="sv-SE" sz="1800" dirty="0" err="1"/>
              <a:t>many</a:t>
            </a:r>
            <a:r>
              <a:rPr lang="sv-SE" sz="1800" dirty="0"/>
              <a:t> loop-filter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according</a:t>
            </a:r>
            <a:r>
              <a:rPr lang="sv-SE" sz="1800" dirty="0"/>
              <a:t> to HW experts. </a:t>
            </a:r>
          </a:p>
        </p:txBody>
      </p:sp>
    </p:spTree>
    <p:extLst>
      <p:ext uri="{BB962C8B-B14F-4D97-AF65-F5344CB8AC3E}">
        <p14:creationId xmlns:p14="http://schemas.microsoft.com/office/powerpoint/2010/main" val="2978126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FACB04-C072-B743-A2B9-4213E32A17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/>
              <a:t>As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seen</a:t>
            </a:r>
            <a:r>
              <a:rPr lang="sv-SE" dirty="0"/>
              <a:t> in the </a:t>
            </a:r>
            <a:r>
              <a:rPr lang="sv-SE" dirty="0" err="1"/>
              <a:t>figure</a:t>
            </a:r>
            <a:r>
              <a:rPr lang="sv-SE" dirty="0"/>
              <a:t>, the same </a:t>
            </a:r>
            <a:r>
              <a:rPr lang="sv-SE" dirty="0" err="1"/>
              <a:t>surrounding</a:t>
            </a:r>
            <a:r>
              <a:rPr lang="sv-SE" dirty="0"/>
              <a:t> </a:t>
            </a:r>
            <a:r>
              <a:rPr lang="sv-SE" dirty="0" err="1"/>
              <a:t>samples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SAO as for the bilateral filter. </a:t>
            </a:r>
          </a:p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009A-9F2F-D24A-8D21-08155D97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Sharing</a:t>
            </a:r>
            <a:r>
              <a:rPr lang="sv-SE" dirty="0"/>
              <a:t> loop-filter </a:t>
            </a:r>
            <a:r>
              <a:rPr lang="sv-SE" dirty="0" err="1"/>
              <a:t>stage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SAO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00ACF-3059-2A4F-B6D5-F68C9202D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30" y="2851150"/>
            <a:ext cx="9275182" cy="223291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841B14-0A8D-E744-BEC4-64B5AAC1E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999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009A-9F2F-D24A-8D21-08155D97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Sharing</a:t>
            </a:r>
            <a:r>
              <a:rPr lang="sv-SE" dirty="0"/>
              <a:t> loop-filter </a:t>
            </a:r>
            <a:r>
              <a:rPr lang="sv-SE" dirty="0" err="1"/>
              <a:t>stage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SAO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F70C4-C361-E140-9FBD-E047D6B7C5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/>
        </p:blipFill>
        <p:spPr>
          <a:xfrm>
            <a:off x="676655" y="1732296"/>
            <a:ext cx="6510275" cy="423739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C5A3F-01E0-5E45-94C7-9E950E6913DF}"/>
              </a:ext>
            </a:extLst>
          </p:cNvPr>
          <p:cNvSpPr txBox="1">
            <a:spLocks/>
          </p:cNvSpPr>
          <p:nvPr/>
        </p:nvSpPr>
        <p:spPr bwMode="auto">
          <a:xfrm>
            <a:off x="7863839" y="1844675"/>
            <a:ext cx="384873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10795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435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770063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Ericsson Hilda Light" panose="00000400000000000000" pitchFamily="2" charset="0"/>
              <a:buChar char="—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Hilda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dirty="0" err="1"/>
              <a:t>Both</a:t>
            </a:r>
            <a:r>
              <a:rPr lang="sv-SE" dirty="0"/>
              <a:t> filter and SAO </a:t>
            </a:r>
            <a:r>
              <a:rPr lang="sv-SE" dirty="0" err="1"/>
              <a:t>uses</a:t>
            </a:r>
            <a:r>
              <a:rPr lang="sv-SE" dirty="0"/>
              <a:t> the same </a:t>
            </a:r>
            <a:r>
              <a:rPr lang="sv-SE" dirty="0" err="1"/>
              <a:t>samples</a:t>
            </a:r>
            <a:r>
              <a:rPr lang="sv-SE" dirty="0"/>
              <a:t> – SAO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have</a:t>
            </a:r>
            <a:r>
              <a:rPr lang="sv-SE" dirty="0"/>
              <a:t> to </a:t>
            </a:r>
            <a:r>
              <a:rPr lang="sv-SE" dirty="0" err="1"/>
              <a:t>wait</a:t>
            </a:r>
            <a:r>
              <a:rPr lang="sv-SE" dirty="0"/>
              <a:t> for bilateral filter or vice versa.</a:t>
            </a:r>
          </a:p>
          <a:p>
            <a:r>
              <a:rPr lang="sv-SE" dirty="0"/>
              <a:t>An implementation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choose</a:t>
            </a:r>
            <a:r>
              <a:rPr lang="sv-SE" dirty="0"/>
              <a:t> to filter bilateral </a:t>
            </a:r>
            <a:r>
              <a:rPr lang="sv-SE" dirty="0" err="1"/>
              <a:t>first</a:t>
            </a:r>
            <a:r>
              <a:rPr lang="sv-SE" dirty="0"/>
              <a:t>, SAO </a:t>
            </a:r>
            <a:r>
              <a:rPr lang="sv-SE" dirty="0" err="1"/>
              <a:t>first</a:t>
            </a:r>
            <a:r>
              <a:rPr lang="sv-SE" dirty="0"/>
              <a:t>, or in lock-step per </a:t>
            </a:r>
            <a:r>
              <a:rPr lang="sv-SE" dirty="0" err="1"/>
              <a:t>sample</a:t>
            </a:r>
            <a:r>
              <a:rPr lang="sv-SE" dirty="0"/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EC676-7922-1340-800C-695125B0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34</a:t>
            </a:fld>
            <a:endParaRPr 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62B44-3742-D84B-B29E-42B2190B276C}"/>
              </a:ext>
            </a:extLst>
          </p:cNvPr>
          <p:cNvSpPr/>
          <p:nvPr/>
        </p:nvSpPr>
        <p:spPr bwMode="auto">
          <a:xfrm>
            <a:off x="4498975" y="3159125"/>
            <a:ext cx="895350" cy="542925"/>
          </a:xfrm>
          <a:prstGeom prst="rect">
            <a:avLst/>
          </a:prstGeom>
          <a:solidFill>
            <a:srgbClr val="A6D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4A95A-A83D-074E-8612-301534EE6676}"/>
              </a:ext>
            </a:extLst>
          </p:cNvPr>
          <p:cNvSpPr txBox="1"/>
          <p:nvPr/>
        </p:nvSpPr>
        <p:spPr bwMode="auto">
          <a:xfrm>
            <a:off x="4489450" y="324485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b="1" dirty="0"/>
              <a:t>bilateral</a:t>
            </a:r>
            <a:endParaRPr lang="sv-S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FE8B8-0CAE-3044-B274-AC5AB293A02C}"/>
              </a:ext>
            </a:extLst>
          </p:cNvPr>
          <p:cNvSpPr/>
          <p:nvPr/>
        </p:nvSpPr>
        <p:spPr bwMode="auto">
          <a:xfrm>
            <a:off x="6250585" y="3159125"/>
            <a:ext cx="895350" cy="542925"/>
          </a:xfrm>
          <a:prstGeom prst="rect">
            <a:avLst/>
          </a:prstGeom>
          <a:solidFill>
            <a:srgbClr val="A6D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F4725-3388-2248-AC5A-3130F6584599}"/>
              </a:ext>
            </a:extLst>
          </p:cNvPr>
          <p:cNvSpPr txBox="1"/>
          <p:nvPr/>
        </p:nvSpPr>
        <p:spPr bwMode="auto">
          <a:xfrm>
            <a:off x="6242433" y="3230536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1600" b="1" dirty="0"/>
              <a:t>SAO</a:t>
            </a:r>
            <a:endParaRPr lang="sv-SE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4DFB9-6638-BC43-BA4D-D7DECE745399}"/>
              </a:ext>
            </a:extLst>
          </p:cNvPr>
          <p:cNvSpPr/>
          <p:nvPr/>
        </p:nvSpPr>
        <p:spPr bwMode="auto">
          <a:xfrm>
            <a:off x="1448448" y="3154073"/>
            <a:ext cx="895350" cy="542925"/>
          </a:xfrm>
          <a:prstGeom prst="rect">
            <a:avLst/>
          </a:prstGeom>
          <a:solidFill>
            <a:srgbClr val="A6D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D02E9-1781-E244-B7E1-9D4246E853C2}"/>
              </a:ext>
            </a:extLst>
          </p:cNvPr>
          <p:cNvSpPr txBox="1"/>
          <p:nvPr/>
        </p:nvSpPr>
        <p:spPr bwMode="auto">
          <a:xfrm>
            <a:off x="1418136" y="3148862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1600" b="1" dirty="0"/>
              <a:t>bilateral,</a:t>
            </a:r>
            <a:br>
              <a:rPr lang="sv-SE" sz="1600" b="1" dirty="0"/>
            </a:br>
            <a:r>
              <a:rPr lang="sv-SE" sz="1600" b="1" dirty="0"/>
              <a:t>clip</a:t>
            </a:r>
            <a:endParaRPr lang="sv-SE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5493E0-886D-C144-B3DC-5824EF83326F}"/>
              </a:ext>
            </a:extLst>
          </p:cNvPr>
          <p:cNvSpPr/>
          <p:nvPr/>
        </p:nvSpPr>
        <p:spPr bwMode="auto">
          <a:xfrm>
            <a:off x="1443396" y="4291600"/>
            <a:ext cx="895350" cy="542925"/>
          </a:xfrm>
          <a:prstGeom prst="rect">
            <a:avLst/>
          </a:prstGeom>
          <a:solidFill>
            <a:srgbClr val="A6D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7EC2A-7F59-8D41-8C11-A46E46B8D9B3}"/>
              </a:ext>
            </a:extLst>
          </p:cNvPr>
          <p:cNvSpPr txBox="1"/>
          <p:nvPr/>
        </p:nvSpPr>
        <p:spPr bwMode="auto">
          <a:xfrm>
            <a:off x="1431601" y="4275106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1600" b="1" dirty="0"/>
              <a:t>SAO,</a:t>
            </a:r>
            <a:br>
              <a:rPr lang="sv-SE" sz="1600" b="1" dirty="0"/>
            </a:br>
            <a:r>
              <a:rPr lang="sv-SE" sz="1600" b="1" dirty="0"/>
              <a:t>clip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95979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B77A-1A2A-DC49-A52E-928759C2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 over VTM-6.0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2D9D-222E-F94F-99B1-6D205A697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666875"/>
            <a:ext cx="11233150" cy="439261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BDR Y		</a:t>
            </a:r>
            <a:r>
              <a:rPr lang="sv-SE" dirty="0" err="1"/>
              <a:t>Enc</a:t>
            </a:r>
            <a:r>
              <a:rPr lang="sv-SE" dirty="0"/>
              <a:t> run-</a:t>
            </a:r>
            <a:r>
              <a:rPr lang="sv-SE" dirty="0" err="1"/>
              <a:t>time</a:t>
            </a:r>
            <a:r>
              <a:rPr lang="sv-SE" dirty="0"/>
              <a:t>	Dec run-</a:t>
            </a:r>
            <a:r>
              <a:rPr lang="sv-SE" dirty="0" err="1"/>
              <a:t>time</a:t>
            </a:r>
            <a:endParaRPr lang="sv-SE" dirty="0"/>
          </a:p>
          <a:p>
            <a:r>
              <a:rPr lang="sv-SE" dirty="0"/>
              <a:t>All intra </a:t>
            </a:r>
            <a:r>
              <a:rPr lang="sv-SE" dirty="0" err="1"/>
              <a:t>config</a:t>
            </a:r>
            <a:r>
              <a:rPr lang="sv-SE" dirty="0"/>
              <a:t>:		-0.40%		106%		104%</a:t>
            </a:r>
          </a:p>
          <a:p>
            <a:r>
              <a:rPr lang="sv-SE" dirty="0" err="1"/>
              <a:t>Random</a:t>
            </a:r>
            <a:r>
              <a:rPr lang="sv-SE" dirty="0"/>
              <a:t> access </a:t>
            </a:r>
            <a:r>
              <a:rPr lang="sv-SE" dirty="0" err="1"/>
              <a:t>config</a:t>
            </a:r>
            <a:r>
              <a:rPr lang="sv-SE" dirty="0"/>
              <a:t>:	-0.44%		103%		102%</a:t>
            </a:r>
          </a:p>
          <a:p>
            <a:r>
              <a:rPr lang="sv-SE" dirty="0" err="1"/>
              <a:t>Low-delay</a:t>
            </a:r>
            <a:r>
              <a:rPr lang="sv-SE" dirty="0"/>
              <a:t> B </a:t>
            </a:r>
            <a:r>
              <a:rPr lang="sv-SE" dirty="0" err="1"/>
              <a:t>config</a:t>
            </a:r>
            <a:r>
              <a:rPr lang="sv-SE" dirty="0"/>
              <a:t>:		-0.32%		102%		102%</a:t>
            </a:r>
          </a:p>
          <a:p>
            <a:r>
              <a:rPr lang="sv-SE" dirty="0" err="1"/>
              <a:t>Low-delay</a:t>
            </a:r>
            <a:r>
              <a:rPr lang="sv-SE" dirty="0"/>
              <a:t> P </a:t>
            </a:r>
            <a:r>
              <a:rPr lang="sv-SE" dirty="0" err="1"/>
              <a:t>config</a:t>
            </a:r>
            <a:r>
              <a:rPr lang="sv-SE" dirty="0"/>
              <a:t>:		-0.39%		103%		102%</a:t>
            </a:r>
          </a:p>
          <a:p>
            <a:pPr marL="0" indent="0">
              <a:buNone/>
            </a:pPr>
            <a:endParaRPr lang="sv-SE" sz="1050" dirty="0"/>
          </a:p>
          <a:p>
            <a:r>
              <a:rPr lang="sv-SE" dirty="0"/>
              <a:t>LUT: SIMD-</a:t>
            </a:r>
            <a:r>
              <a:rPr lang="sv-SE" dirty="0" err="1"/>
              <a:t>friendly</a:t>
            </a:r>
            <a:r>
              <a:rPr lang="sv-SE" dirty="0"/>
              <a:t> (never </a:t>
            </a:r>
            <a:r>
              <a:rPr lang="sv-SE" dirty="0" err="1"/>
              <a:t>above</a:t>
            </a:r>
            <a:r>
              <a:rPr lang="sv-SE" dirty="0"/>
              <a:t> 16 bytes long),  60 bytes in total </a:t>
            </a:r>
          </a:p>
          <a:p>
            <a:endParaRPr lang="sv-SE" sz="1050" dirty="0"/>
          </a:p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subjective</a:t>
            </a:r>
            <a:r>
              <a:rPr lang="sv-SE" dirty="0"/>
              <a:t> tests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carried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at </a:t>
            </a:r>
            <a:r>
              <a:rPr lang="sv-SE" dirty="0" err="1"/>
              <a:t>two</a:t>
            </a:r>
            <a:r>
              <a:rPr lang="sv-SE" dirty="0"/>
              <a:t> JVET meetings</a:t>
            </a:r>
          </a:p>
          <a:p>
            <a:pPr lvl="1"/>
            <a:r>
              <a:rPr lang="sv-SE" dirty="0"/>
              <a:t>Gothenburg [JVET-O1118]: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12 </a:t>
            </a:r>
            <a:r>
              <a:rPr lang="sv-SE" dirty="0" err="1"/>
              <a:t>examples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(</a:t>
            </a:r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interval</a:t>
            </a:r>
            <a:r>
              <a:rPr lang="sv-SE" dirty="0"/>
              <a:t> just </a:t>
            </a:r>
            <a:r>
              <a:rPr lang="sv-SE" dirty="0" err="1"/>
              <a:t>touching</a:t>
            </a:r>
            <a:r>
              <a:rPr lang="sv-SE" dirty="0"/>
              <a:t>).</a:t>
            </a:r>
          </a:p>
          <a:p>
            <a:pPr lvl="1"/>
            <a:r>
              <a:rPr lang="sv-SE" dirty="0" err="1"/>
              <a:t>Geneva</a:t>
            </a:r>
            <a:r>
              <a:rPr lang="sv-SE" dirty="0"/>
              <a:t> [JVET-P1032]: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6 </a:t>
            </a:r>
            <a:r>
              <a:rPr lang="sv-SE" dirty="0" err="1"/>
              <a:t>examples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(</a:t>
            </a:r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interval</a:t>
            </a:r>
            <a:r>
              <a:rPr lang="sv-SE" dirty="0"/>
              <a:t> just </a:t>
            </a:r>
            <a:r>
              <a:rPr lang="sv-SE" dirty="0" err="1"/>
              <a:t>touching</a:t>
            </a:r>
            <a:r>
              <a:rPr lang="sv-SE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680D3-6393-6145-9DFE-43A802C5F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281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18CFD-5AC4-0640-8040-18E5D4886B82}"/>
              </a:ext>
            </a:extLst>
          </p:cNvPr>
          <p:cNvSpPr txBox="1"/>
          <p:nvPr/>
        </p:nvSpPr>
        <p:spPr bwMode="auto">
          <a:xfrm>
            <a:off x="3086291" y="916655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3F859-F465-054B-A5AB-D020BE224E87}"/>
              </a:ext>
            </a:extLst>
          </p:cNvPr>
          <p:cNvSpPr txBox="1"/>
          <p:nvPr/>
        </p:nvSpPr>
        <p:spPr bwMode="auto">
          <a:xfrm>
            <a:off x="8239350" y="916655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2E1BC-E4F1-8E40-99BC-1054BECF6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1047720" y="1320800"/>
            <a:ext cx="4399024" cy="4677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A504A-5612-8140-B041-992D86E58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6494464" y="1320800"/>
            <a:ext cx="4399023" cy="46774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081E1F-C59F-8841-AFE1-18E47C2B6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89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18CFD-5AC4-0640-8040-18E5D4886B82}"/>
              </a:ext>
            </a:extLst>
          </p:cNvPr>
          <p:cNvSpPr txBox="1"/>
          <p:nvPr/>
        </p:nvSpPr>
        <p:spPr bwMode="auto">
          <a:xfrm>
            <a:off x="3086291" y="916655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3F859-F465-054B-A5AB-D020BE224E87}"/>
              </a:ext>
            </a:extLst>
          </p:cNvPr>
          <p:cNvSpPr txBox="1"/>
          <p:nvPr/>
        </p:nvSpPr>
        <p:spPr bwMode="auto">
          <a:xfrm>
            <a:off x="8239350" y="916655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2E1BC-E4F1-8E40-99BC-1054BECF6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1047720" y="1320800"/>
            <a:ext cx="4399024" cy="4677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A504A-5612-8140-B041-992D86E58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6494464" y="1320800"/>
            <a:ext cx="4399023" cy="46774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081E1F-C59F-8841-AFE1-18E47C2B6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37</a:t>
            </a:fld>
            <a:endParaRPr lang="sv-S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DE774E4-3281-E047-8EAF-3C1644813C89}"/>
              </a:ext>
            </a:extLst>
          </p:cNvPr>
          <p:cNvSpPr/>
          <p:nvPr/>
        </p:nvSpPr>
        <p:spPr bwMode="auto">
          <a:xfrm rot="20720388">
            <a:off x="1514902" y="2269908"/>
            <a:ext cx="1883391" cy="27977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955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18CFD-5AC4-0640-8040-18E5D4886B82}"/>
              </a:ext>
            </a:extLst>
          </p:cNvPr>
          <p:cNvSpPr txBox="1"/>
          <p:nvPr/>
        </p:nvSpPr>
        <p:spPr bwMode="auto">
          <a:xfrm>
            <a:off x="3086291" y="916655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3F859-F465-054B-A5AB-D020BE224E87}"/>
              </a:ext>
            </a:extLst>
          </p:cNvPr>
          <p:cNvSpPr txBox="1"/>
          <p:nvPr/>
        </p:nvSpPr>
        <p:spPr bwMode="auto">
          <a:xfrm>
            <a:off x="8239350" y="916655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2E1BC-E4F1-8E40-99BC-1054BECF6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1047720" y="1320800"/>
            <a:ext cx="4399024" cy="4677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A504A-5612-8140-B041-992D86E585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/>
          <a:stretch/>
        </p:blipFill>
        <p:spPr>
          <a:xfrm>
            <a:off x="6494464" y="1320800"/>
            <a:ext cx="4399023" cy="467744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081E1F-C59F-8841-AFE1-18E47C2B6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16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864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056E6F09-6D7E-3246-897A-F337CCA659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6" r="50386"/>
          <a:stretch/>
        </p:blipFill>
        <p:spPr>
          <a:xfrm>
            <a:off x="622022" y="1422400"/>
            <a:ext cx="10947956" cy="451008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C66305-23EB-D647-8BF1-BA33D5C1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39</a:t>
            </a:fld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9DC5D-F138-ED4A-A3D2-2B1EC4CFA1CC}"/>
              </a:ext>
            </a:extLst>
          </p:cNvPr>
          <p:cNvSpPr txBox="1"/>
          <p:nvPr/>
        </p:nvSpPr>
        <p:spPr bwMode="auto">
          <a:xfrm>
            <a:off x="1571803" y="1045247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52341-BB06-9E41-A3A0-DBAF0C6FAD4C}"/>
              </a:ext>
            </a:extLst>
          </p:cNvPr>
          <p:cNvSpPr txBox="1"/>
          <p:nvPr/>
        </p:nvSpPr>
        <p:spPr bwMode="auto">
          <a:xfrm>
            <a:off x="7296370" y="1045247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</p:spTree>
    <p:extLst>
      <p:ext uri="{BB962C8B-B14F-4D97-AF65-F5344CB8AC3E}">
        <p14:creationId xmlns:p14="http://schemas.microsoft.com/office/powerpoint/2010/main" val="414475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056E6F09-6D7E-3246-897A-F337CCA659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6" r="50386"/>
          <a:stretch/>
        </p:blipFill>
        <p:spPr>
          <a:xfrm>
            <a:off x="622022" y="1422400"/>
            <a:ext cx="10947956" cy="451008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C66305-23EB-D647-8BF1-BA33D5C1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40</a:t>
            </a:fld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9DC5D-F138-ED4A-A3D2-2B1EC4CFA1CC}"/>
              </a:ext>
            </a:extLst>
          </p:cNvPr>
          <p:cNvSpPr txBox="1"/>
          <p:nvPr/>
        </p:nvSpPr>
        <p:spPr bwMode="auto">
          <a:xfrm>
            <a:off x="1571803" y="1045247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52341-BB06-9E41-A3A0-DBAF0C6FAD4C}"/>
              </a:ext>
            </a:extLst>
          </p:cNvPr>
          <p:cNvSpPr txBox="1"/>
          <p:nvPr/>
        </p:nvSpPr>
        <p:spPr bwMode="auto">
          <a:xfrm>
            <a:off x="7296370" y="1045247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EDFEB-FD00-0444-A9F3-335C9C8DB01A}"/>
              </a:ext>
            </a:extLst>
          </p:cNvPr>
          <p:cNvSpPr/>
          <p:nvPr/>
        </p:nvSpPr>
        <p:spPr bwMode="auto">
          <a:xfrm>
            <a:off x="2797791" y="1820187"/>
            <a:ext cx="1610436" cy="14637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572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1946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056E6F09-6D7E-3246-897A-F337CCA659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6" r="50386"/>
          <a:stretch/>
        </p:blipFill>
        <p:spPr>
          <a:xfrm>
            <a:off x="622022" y="1422400"/>
            <a:ext cx="10947956" cy="451008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C66305-23EB-D647-8BF1-BA33D5C1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41</a:t>
            </a:fld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9DC5D-F138-ED4A-A3D2-2B1EC4CFA1CC}"/>
              </a:ext>
            </a:extLst>
          </p:cNvPr>
          <p:cNvSpPr txBox="1"/>
          <p:nvPr/>
        </p:nvSpPr>
        <p:spPr bwMode="auto">
          <a:xfrm>
            <a:off x="1571803" y="1045247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52341-BB06-9E41-A3A0-DBAF0C6FAD4C}"/>
              </a:ext>
            </a:extLst>
          </p:cNvPr>
          <p:cNvSpPr txBox="1"/>
          <p:nvPr/>
        </p:nvSpPr>
        <p:spPr bwMode="auto">
          <a:xfrm>
            <a:off x="7296370" y="1045247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</a:p>
        </p:txBody>
      </p:sp>
    </p:spTree>
    <p:extLst>
      <p:ext uri="{BB962C8B-B14F-4D97-AF65-F5344CB8AC3E}">
        <p14:creationId xmlns:p14="http://schemas.microsoft.com/office/powerpoint/2010/main" val="520681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0B85-FB39-B140-9D5C-F0DCE5E3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4F56-9AB9-D141-AA0D-E81A16A3CD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described</a:t>
            </a:r>
            <a:r>
              <a:rPr lang="sv-SE" dirty="0"/>
              <a:t> the </a:t>
            </a:r>
            <a:r>
              <a:rPr lang="sv-SE" dirty="0" err="1"/>
              <a:t>background</a:t>
            </a:r>
            <a:r>
              <a:rPr lang="sv-SE" dirty="0"/>
              <a:t> and the </a:t>
            </a:r>
            <a:r>
              <a:rPr lang="sv-SE" dirty="0" err="1"/>
              <a:t>latest</a:t>
            </a:r>
            <a:r>
              <a:rPr lang="sv-SE" dirty="0"/>
              <a:t> </a:t>
            </a:r>
            <a:r>
              <a:rPr lang="sv-SE" dirty="0" err="1"/>
              <a:t>developments</a:t>
            </a:r>
            <a:r>
              <a:rPr lang="sv-SE" dirty="0"/>
              <a:t> for the bilateral filter</a:t>
            </a:r>
          </a:p>
          <a:p>
            <a:r>
              <a:rPr lang="sv-SE" dirty="0"/>
              <a:t>Three </a:t>
            </a:r>
            <a:r>
              <a:rPr lang="sv-SE" dirty="0" err="1"/>
              <a:t>contributions</a:t>
            </a:r>
            <a:endParaRPr lang="sv-SE" dirty="0"/>
          </a:p>
          <a:p>
            <a:pPr lvl="1"/>
            <a:r>
              <a:rPr lang="sv-SE" dirty="0" err="1"/>
              <a:t>Removal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multiplication</a:t>
            </a:r>
            <a:endParaRPr lang="sv-SE" dirty="0"/>
          </a:p>
          <a:p>
            <a:pPr lvl="1"/>
            <a:r>
              <a:rPr lang="sv-SE" dirty="0" err="1"/>
              <a:t>Increase</a:t>
            </a:r>
            <a:r>
              <a:rPr lang="sv-SE" dirty="0"/>
              <a:t> in filter </a:t>
            </a:r>
            <a:r>
              <a:rPr lang="sv-SE" dirty="0" err="1"/>
              <a:t>size</a:t>
            </a:r>
            <a:endParaRPr lang="sv-SE" dirty="0"/>
          </a:p>
          <a:p>
            <a:pPr lvl="1"/>
            <a:r>
              <a:rPr lang="sv-SE" dirty="0"/>
              <a:t>Combination </a:t>
            </a:r>
            <a:r>
              <a:rPr lang="sv-SE" dirty="0" err="1"/>
              <a:t>with</a:t>
            </a:r>
            <a:r>
              <a:rPr lang="sv-SE" dirty="0"/>
              <a:t> SAO to </a:t>
            </a:r>
            <a:r>
              <a:rPr lang="sv-SE" dirty="0" err="1"/>
              <a:t>avoid</a:t>
            </a:r>
            <a:r>
              <a:rPr lang="sv-SE" dirty="0"/>
              <a:t> hardware </a:t>
            </a:r>
            <a:r>
              <a:rPr lang="sv-SE" dirty="0" err="1"/>
              <a:t>bottleneck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BA77E-E9E3-734F-B32D-29354F1C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630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F0AE-1ED8-5E49-8252-F540D80E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660651"/>
            <a:ext cx="12192000" cy="1911349"/>
          </a:xfrm>
        </p:spPr>
        <p:txBody>
          <a:bodyPr/>
          <a:lstStyle/>
          <a:p>
            <a:pPr algn="ctr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330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3854EA-CEFE-4DA8-92CF-3180BAF5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812" y="4156317"/>
            <a:ext cx="6048375" cy="3474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70CC-C8C5-754D-A3BD-C9B789A9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E6B9-06A8-2C4C-837C-D4BFD12BEC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37300" y="1844675"/>
            <a:ext cx="6175274" cy="4392612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encoder</a:t>
            </a:r>
            <a:r>
              <a:rPr lang="sv-SE" dirty="0"/>
              <a:t> must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partitioning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– </a:t>
            </a:r>
            <a:r>
              <a:rPr lang="sv-SE" dirty="0" err="1"/>
              <a:t>this</a:t>
            </a:r>
            <a:r>
              <a:rPr lang="sv-SE" dirty="0"/>
              <a:t> is </a:t>
            </a:r>
            <a:r>
              <a:rPr lang="sv-SE" dirty="0" err="1"/>
              <a:t>called</a:t>
            </a:r>
            <a:r>
              <a:rPr lang="sv-SE" dirty="0"/>
              <a:t> the RDO process.</a:t>
            </a:r>
          </a:p>
          <a:p>
            <a:r>
              <a:rPr lang="sv-SE" dirty="0"/>
              <a:t>A </a:t>
            </a:r>
            <a:r>
              <a:rPr lang="sv-SE" dirty="0" err="1"/>
              <a:t>big</a:t>
            </a:r>
            <a:r>
              <a:rPr lang="sv-SE" dirty="0"/>
              <a:t> block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fewer</a:t>
            </a:r>
            <a:r>
              <a:rPr lang="sv-SE" dirty="0"/>
              <a:t> bits,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ringing</a:t>
            </a:r>
            <a:r>
              <a:rPr lang="sv-SE" dirty="0"/>
              <a:t>.</a:t>
            </a:r>
          </a:p>
          <a:p>
            <a:r>
              <a:rPr lang="sv-SE" dirty="0" err="1"/>
              <a:t>However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ringing</a:t>
            </a:r>
            <a:r>
              <a:rPr lang="sv-SE" dirty="0"/>
              <a:t> is </a:t>
            </a:r>
            <a:r>
              <a:rPr lang="sv-SE" dirty="0" err="1"/>
              <a:t>removed</a:t>
            </a:r>
            <a:r>
              <a:rPr lang="sv-SE" dirty="0"/>
              <a:t> by the bilateral filter in the loop filter </a:t>
            </a:r>
            <a:r>
              <a:rPr lang="sv-SE" dirty="0" err="1"/>
              <a:t>stage</a:t>
            </a:r>
            <a:r>
              <a:rPr lang="sv-SE" dirty="0"/>
              <a:t>, it </a:t>
            </a:r>
            <a:r>
              <a:rPr lang="sv-SE" dirty="0" err="1"/>
              <a:t>may</a:t>
            </a:r>
            <a:r>
              <a:rPr lang="sv-SE" dirty="0"/>
              <a:t> still be the best option.</a:t>
            </a:r>
          </a:p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encoder</a:t>
            </a:r>
            <a:r>
              <a:rPr lang="sv-SE" dirty="0"/>
              <a:t> </a:t>
            </a:r>
            <a:r>
              <a:rPr lang="sv-SE" dirty="0" err="1"/>
              <a:t>therefore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bilateral </a:t>
            </a:r>
            <a:r>
              <a:rPr lang="sv-SE" dirty="0" err="1"/>
              <a:t>filtering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RDO process.</a:t>
            </a:r>
          </a:p>
          <a:p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an </a:t>
            </a:r>
            <a:r>
              <a:rPr lang="sv-SE" dirty="0" err="1"/>
              <a:t>inverse</a:t>
            </a:r>
            <a:r>
              <a:rPr lang="sv-SE" dirty="0"/>
              <a:t> transform in the </a:t>
            </a:r>
            <a:r>
              <a:rPr lang="sv-SE" dirty="0" err="1"/>
              <a:t>encoder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is </a:t>
            </a:r>
            <a:r>
              <a:rPr lang="sv-SE" dirty="0" err="1"/>
              <a:t>expensive</a:t>
            </a:r>
            <a:r>
              <a:rPr lang="sv-S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EA4E8-36CD-E14E-BA72-2EE6CE590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45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18F90-062F-F14B-A807-0BC26BA7FD67}"/>
              </a:ext>
            </a:extLst>
          </p:cNvPr>
          <p:cNvSpPr/>
          <p:nvPr/>
        </p:nvSpPr>
        <p:spPr bwMode="auto">
          <a:xfrm>
            <a:off x="2545165" y="2099083"/>
            <a:ext cx="85983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AEF40-FBBB-F347-A057-1BEC8E4ED950}"/>
              </a:ext>
            </a:extLst>
          </p:cNvPr>
          <p:cNvSpPr/>
          <p:nvPr/>
        </p:nvSpPr>
        <p:spPr bwMode="auto">
          <a:xfrm>
            <a:off x="1253697" y="4697562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5C9DC-4BE6-7743-BF47-B5188712B0F1}"/>
              </a:ext>
            </a:extLst>
          </p:cNvPr>
          <p:cNvSpPr/>
          <p:nvPr/>
        </p:nvSpPr>
        <p:spPr bwMode="auto">
          <a:xfrm>
            <a:off x="814121" y="4696667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440B7-DB08-B24D-8944-BD6E6897F3E7}"/>
              </a:ext>
            </a:extLst>
          </p:cNvPr>
          <p:cNvSpPr/>
          <p:nvPr/>
        </p:nvSpPr>
        <p:spPr bwMode="auto">
          <a:xfrm>
            <a:off x="1693379" y="4704341"/>
            <a:ext cx="849105" cy="847238"/>
          </a:xfrm>
          <a:prstGeom prst="rect">
            <a:avLst/>
          </a:prstGeom>
          <a:solidFill>
            <a:srgbClr val="E1F3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D21ACE-496B-B740-B1D9-D3DCF105703D}"/>
              </a:ext>
            </a:extLst>
          </p:cNvPr>
          <p:cNvSpPr/>
          <p:nvPr/>
        </p:nvSpPr>
        <p:spPr bwMode="auto">
          <a:xfrm>
            <a:off x="1700530" y="4271132"/>
            <a:ext cx="842707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B2C7F-061C-E149-9189-5652EABD0FFA}"/>
              </a:ext>
            </a:extLst>
          </p:cNvPr>
          <p:cNvSpPr/>
          <p:nvPr/>
        </p:nvSpPr>
        <p:spPr bwMode="auto">
          <a:xfrm>
            <a:off x="2117670" y="3833499"/>
            <a:ext cx="216131" cy="223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B45F4-E014-D44B-A382-701F8AEAFBAB}"/>
              </a:ext>
            </a:extLst>
          </p:cNvPr>
          <p:cNvSpPr/>
          <p:nvPr/>
        </p:nvSpPr>
        <p:spPr bwMode="auto">
          <a:xfrm>
            <a:off x="2333801" y="3832875"/>
            <a:ext cx="216131" cy="224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E49C8A-05E0-5941-AC15-29FB0B8D9952}"/>
              </a:ext>
            </a:extLst>
          </p:cNvPr>
          <p:cNvSpPr/>
          <p:nvPr/>
        </p:nvSpPr>
        <p:spPr bwMode="auto">
          <a:xfrm>
            <a:off x="2117670" y="4054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AC150-DBF4-A148-B4B2-65A0BCDB087B}"/>
              </a:ext>
            </a:extLst>
          </p:cNvPr>
          <p:cNvSpPr/>
          <p:nvPr/>
        </p:nvSpPr>
        <p:spPr bwMode="auto">
          <a:xfrm>
            <a:off x="2333801" y="4054197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4FD0F-D816-2E41-997B-8692000C6D95}"/>
              </a:ext>
            </a:extLst>
          </p:cNvPr>
          <p:cNvSpPr/>
          <p:nvPr/>
        </p:nvSpPr>
        <p:spPr bwMode="auto">
          <a:xfrm>
            <a:off x="1684329" y="3831672"/>
            <a:ext cx="430905" cy="438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BE5819-205D-FC43-BAB0-8A542178B317}"/>
              </a:ext>
            </a:extLst>
          </p:cNvPr>
          <p:cNvSpPr/>
          <p:nvPr/>
        </p:nvSpPr>
        <p:spPr bwMode="auto">
          <a:xfrm>
            <a:off x="2543141" y="3832758"/>
            <a:ext cx="442291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A956E-1EF0-0C4B-A4A6-2BE79F33B0B0}"/>
              </a:ext>
            </a:extLst>
          </p:cNvPr>
          <p:cNvSpPr/>
          <p:nvPr/>
        </p:nvSpPr>
        <p:spPr bwMode="auto">
          <a:xfrm>
            <a:off x="824061" y="3834003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26AAA3-678C-444E-BB54-38105EB29EB6}"/>
              </a:ext>
            </a:extLst>
          </p:cNvPr>
          <p:cNvSpPr/>
          <p:nvPr/>
        </p:nvSpPr>
        <p:spPr bwMode="auto">
          <a:xfrm>
            <a:off x="1470260" y="3838717"/>
            <a:ext cx="216131" cy="856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4BED73-41F2-7343-AD6C-C1474A54A055}"/>
              </a:ext>
            </a:extLst>
          </p:cNvPr>
          <p:cNvSpPr/>
          <p:nvPr/>
        </p:nvSpPr>
        <p:spPr bwMode="auto">
          <a:xfrm>
            <a:off x="1034305" y="3831746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110C2C-057F-184E-B3CA-6717D0B28FBC}"/>
              </a:ext>
            </a:extLst>
          </p:cNvPr>
          <p:cNvSpPr/>
          <p:nvPr/>
        </p:nvSpPr>
        <p:spPr bwMode="auto">
          <a:xfrm>
            <a:off x="3412720" y="2972764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977199-A358-DA4D-98CB-E6337BACDD15}"/>
              </a:ext>
            </a:extLst>
          </p:cNvPr>
          <p:cNvSpPr/>
          <p:nvPr/>
        </p:nvSpPr>
        <p:spPr bwMode="auto">
          <a:xfrm>
            <a:off x="3839381" y="2972764"/>
            <a:ext cx="433217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9A0ACB-9433-BA40-86AF-E567E4F4D085}"/>
              </a:ext>
            </a:extLst>
          </p:cNvPr>
          <p:cNvSpPr/>
          <p:nvPr/>
        </p:nvSpPr>
        <p:spPr bwMode="auto">
          <a:xfrm>
            <a:off x="2984411" y="340341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771BA6-ACE6-D34B-9FC0-82B39C6072DE}"/>
              </a:ext>
            </a:extLst>
          </p:cNvPr>
          <p:cNvSpPr/>
          <p:nvPr/>
        </p:nvSpPr>
        <p:spPr bwMode="auto">
          <a:xfrm>
            <a:off x="2545540" y="33975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D6EF90-F6CC-F743-A9AE-3D17D44EE692}"/>
              </a:ext>
            </a:extLst>
          </p:cNvPr>
          <p:cNvSpPr/>
          <p:nvPr/>
        </p:nvSpPr>
        <p:spPr bwMode="auto">
          <a:xfrm>
            <a:off x="2761671" y="3397542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8D815B-DBCD-7F44-ABF3-3100BE5C80C8}"/>
              </a:ext>
            </a:extLst>
          </p:cNvPr>
          <p:cNvSpPr/>
          <p:nvPr/>
        </p:nvSpPr>
        <p:spPr bwMode="auto">
          <a:xfrm>
            <a:off x="2545540" y="3610902"/>
            <a:ext cx="216131" cy="221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680995-E4F1-C146-8CBF-97768109F4A6}"/>
              </a:ext>
            </a:extLst>
          </p:cNvPr>
          <p:cNvSpPr/>
          <p:nvPr/>
        </p:nvSpPr>
        <p:spPr bwMode="auto">
          <a:xfrm>
            <a:off x="2761671" y="3610902"/>
            <a:ext cx="216131" cy="2220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B2AB1D-F3D9-3E41-9C4B-43A39279A3F6}"/>
              </a:ext>
            </a:extLst>
          </p:cNvPr>
          <p:cNvSpPr/>
          <p:nvPr/>
        </p:nvSpPr>
        <p:spPr bwMode="auto">
          <a:xfrm>
            <a:off x="1675778" y="3401377"/>
            <a:ext cx="447398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404704-F06F-C548-9003-4209D4E8CF73}"/>
              </a:ext>
            </a:extLst>
          </p:cNvPr>
          <p:cNvSpPr/>
          <p:nvPr/>
        </p:nvSpPr>
        <p:spPr bwMode="auto">
          <a:xfrm>
            <a:off x="2120347" y="3401377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838EC3-82E5-6D49-BC98-EA6C0EE02C9C}"/>
              </a:ext>
            </a:extLst>
          </p:cNvPr>
          <p:cNvSpPr/>
          <p:nvPr/>
        </p:nvSpPr>
        <p:spPr bwMode="auto">
          <a:xfrm>
            <a:off x="2553506" y="29721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A105BF-354E-C44E-9892-8EB14B26F81F}"/>
              </a:ext>
            </a:extLst>
          </p:cNvPr>
          <p:cNvSpPr/>
          <p:nvPr/>
        </p:nvSpPr>
        <p:spPr bwMode="auto">
          <a:xfrm>
            <a:off x="2981583" y="2972169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4D1DE-030E-2447-B155-9CF32F903DE2}"/>
              </a:ext>
            </a:extLst>
          </p:cNvPr>
          <p:cNvSpPr/>
          <p:nvPr/>
        </p:nvSpPr>
        <p:spPr bwMode="auto">
          <a:xfrm>
            <a:off x="1682607" y="2968192"/>
            <a:ext cx="857083" cy="429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BF9BE9-9931-E842-A7C8-49925DE5CB62}"/>
              </a:ext>
            </a:extLst>
          </p:cNvPr>
          <p:cNvSpPr/>
          <p:nvPr/>
        </p:nvSpPr>
        <p:spPr bwMode="auto">
          <a:xfrm>
            <a:off x="3622985" y="2099432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18D448-A429-A548-9477-A70F422040C5}"/>
              </a:ext>
            </a:extLst>
          </p:cNvPr>
          <p:cNvSpPr/>
          <p:nvPr/>
        </p:nvSpPr>
        <p:spPr bwMode="auto">
          <a:xfrm>
            <a:off x="3405008" y="20994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C67275-32E5-F74F-BD68-4519883CDCE3}"/>
              </a:ext>
            </a:extLst>
          </p:cNvPr>
          <p:cNvSpPr/>
          <p:nvPr/>
        </p:nvSpPr>
        <p:spPr bwMode="auto">
          <a:xfrm>
            <a:off x="4057058" y="2099432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CB7EBB-2811-4742-A372-B4E8973223CA}"/>
              </a:ext>
            </a:extLst>
          </p:cNvPr>
          <p:cNvSpPr/>
          <p:nvPr/>
        </p:nvSpPr>
        <p:spPr bwMode="auto">
          <a:xfrm>
            <a:off x="2537771" y="2314514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16C76C-ABE6-1D4F-B4B8-ACCBB451B230}"/>
              </a:ext>
            </a:extLst>
          </p:cNvPr>
          <p:cNvSpPr/>
          <p:nvPr/>
        </p:nvSpPr>
        <p:spPr bwMode="auto">
          <a:xfrm>
            <a:off x="3413529" y="25296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3EEC8E-899B-544B-BA09-65B87E3FE584}"/>
              </a:ext>
            </a:extLst>
          </p:cNvPr>
          <p:cNvSpPr/>
          <p:nvPr/>
        </p:nvSpPr>
        <p:spPr bwMode="auto">
          <a:xfrm>
            <a:off x="3841606" y="2529609"/>
            <a:ext cx="430905" cy="438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579D64-A14E-2648-B5F9-0503496B0837}"/>
              </a:ext>
            </a:extLst>
          </p:cNvPr>
          <p:cNvSpPr/>
          <p:nvPr/>
        </p:nvSpPr>
        <p:spPr bwMode="auto">
          <a:xfrm>
            <a:off x="2537922" y="2534322"/>
            <a:ext cx="875607" cy="214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4D932E-01E3-2A4F-86CF-A1AEAF360FD1}"/>
              </a:ext>
            </a:extLst>
          </p:cNvPr>
          <p:cNvSpPr/>
          <p:nvPr/>
        </p:nvSpPr>
        <p:spPr bwMode="auto">
          <a:xfrm>
            <a:off x="2537922" y="2745040"/>
            <a:ext cx="875607" cy="222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E0C985-993F-D14F-BB5E-B8C909D00B35}"/>
              </a:ext>
            </a:extLst>
          </p:cNvPr>
          <p:cNvSpPr/>
          <p:nvPr/>
        </p:nvSpPr>
        <p:spPr bwMode="auto">
          <a:xfrm>
            <a:off x="1681653" y="2100118"/>
            <a:ext cx="430905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E0E722-CA9F-224A-81E7-3422CF6729CB}"/>
              </a:ext>
            </a:extLst>
          </p:cNvPr>
          <p:cNvSpPr/>
          <p:nvPr/>
        </p:nvSpPr>
        <p:spPr bwMode="auto">
          <a:xfrm>
            <a:off x="2112997" y="2100118"/>
            <a:ext cx="434756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639AEB-5764-4F45-9D3B-EFD67D4939BB}"/>
              </a:ext>
            </a:extLst>
          </p:cNvPr>
          <p:cNvSpPr/>
          <p:nvPr/>
        </p:nvSpPr>
        <p:spPr bwMode="auto">
          <a:xfrm>
            <a:off x="1676111" y="2529609"/>
            <a:ext cx="861811" cy="437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DBB9F1-5DAC-8242-87AF-B00AB4C3C802}"/>
              </a:ext>
            </a:extLst>
          </p:cNvPr>
          <p:cNvSpPr/>
          <p:nvPr/>
        </p:nvSpPr>
        <p:spPr bwMode="auto">
          <a:xfrm>
            <a:off x="822729" y="2960469"/>
            <a:ext cx="426720" cy="86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01EAC6-B985-EB4B-9E77-500035BDDAD0}"/>
              </a:ext>
            </a:extLst>
          </p:cNvPr>
          <p:cNvSpPr/>
          <p:nvPr/>
        </p:nvSpPr>
        <p:spPr bwMode="auto">
          <a:xfrm>
            <a:off x="1249390" y="2960469"/>
            <a:ext cx="433217" cy="879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0ABCA5-BB46-E448-9DAA-C4E549A820FA}"/>
              </a:ext>
            </a:extLst>
          </p:cNvPr>
          <p:cNvSpPr/>
          <p:nvPr/>
        </p:nvSpPr>
        <p:spPr bwMode="auto">
          <a:xfrm>
            <a:off x="1246678" y="25361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D9E312-F45D-2E4D-BDBC-714B7DAF880C}"/>
              </a:ext>
            </a:extLst>
          </p:cNvPr>
          <p:cNvSpPr/>
          <p:nvPr/>
        </p:nvSpPr>
        <p:spPr bwMode="auto">
          <a:xfrm>
            <a:off x="1462809" y="2536141"/>
            <a:ext cx="216131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722F61-8906-5E4D-B9CE-53597391828C}"/>
              </a:ext>
            </a:extLst>
          </p:cNvPr>
          <p:cNvSpPr/>
          <p:nvPr/>
        </p:nvSpPr>
        <p:spPr bwMode="auto">
          <a:xfrm>
            <a:off x="1246678" y="21001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BF1CCF-E61F-C945-80C8-A33A2602B845}"/>
              </a:ext>
            </a:extLst>
          </p:cNvPr>
          <p:cNvSpPr/>
          <p:nvPr/>
        </p:nvSpPr>
        <p:spPr bwMode="auto">
          <a:xfrm>
            <a:off x="1462809" y="210011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770BAD-ECB3-2842-B8F0-B5D3830B0748}"/>
              </a:ext>
            </a:extLst>
          </p:cNvPr>
          <p:cNvSpPr/>
          <p:nvPr/>
        </p:nvSpPr>
        <p:spPr bwMode="auto">
          <a:xfrm>
            <a:off x="1246678" y="23134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778D79-353B-EF49-9CD8-856605A9318A}"/>
              </a:ext>
            </a:extLst>
          </p:cNvPr>
          <p:cNvSpPr/>
          <p:nvPr/>
        </p:nvSpPr>
        <p:spPr bwMode="auto">
          <a:xfrm>
            <a:off x="1462809" y="2313478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022C4E-EB06-B540-8C83-F06251717027}"/>
              </a:ext>
            </a:extLst>
          </p:cNvPr>
          <p:cNvSpPr/>
          <p:nvPr/>
        </p:nvSpPr>
        <p:spPr bwMode="auto">
          <a:xfrm>
            <a:off x="819958" y="2100118"/>
            <a:ext cx="426720" cy="85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29617D-BAB9-D849-A175-2AC59600B63F}"/>
              </a:ext>
            </a:extLst>
          </p:cNvPr>
          <p:cNvCxnSpPr/>
          <p:nvPr/>
        </p:nvCxnSpPr>
        <p:spPr bwMode="auto">
          <a:xfrm>
            <a:off x="817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0CCBAF-1169-5044-9A05-C54CEA9A8EF4}"/>
              </a:ext>
            </a:extLst>
          </p:cNvPr>
          <p:cNvCxnSpPr/>
          <p:nvPr/>
        </p:nvCxnSpPr>
        <p:spPr bwMode="auto">
          <a:xfrm>
            <a:off x="817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7AF06D-50B1-4443-9D3A-CD6961539290}"/>
              </a:ext>
            </a:extLst>
          </p:cNvPr>
          <p:cNvCxnSpPr/>
          <p:nvPr/>
        </p:nvCxnSpPr>
        <p:spPr bwMode="auto">
          <a:xfrm>
            <a:off x="1249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3C8EA9D-62E1-E541-9204-2BF21955A884}"/>
              </a:ext>
            </a:extLst>
          </p:cNvPr>
          <p:cNvCxnSpPr/>
          <p:nvPr/>
        </p:nvCxnSpPr>
        <p:spPr bwMode="auto">
          <a:xfrm>
            <a:off x="1033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5ED294-5C6F-4546-9305-EE88DB66069F}"/>
              </a:ext>
            </a:extLst>
          </p:cNvPr>
          <p:cNvCxnSpPr/>
          <p:nvPr/>
        </p:nvCxnSpPr>
        <p:spPr bwMode="auto">
          <a:xfrm>
            <a:off x="817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CE80045-7243-9F4E-B25C-3A92E0BD00C5}"/>
              </a:ext>
            </a:extLst>
          </p:cNvPr>
          <p:cNvCxnSpPr/>
          <p:nvPr/>
        </p:nvCxnSpPr>
        <p:spPr bwMode="auto">
          <a:xfrm>
            <a:off x="1249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445F8A1-BBB5-1A42-9ACC-45C3E1A3B43F}"/>
              </a:ext>
            </a:extLst>
          </p:cNvPr>
          <p:cNvCxnSpPr/>
          <p:nvPr/>
        </p:nvCxnSpPr>
        <p:spPr bwMode="auto">
          <a:xfrm>
            <a:off x="1465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066D82F-984B-464A-80D0-1FFD5574BD54}"/>
              </a:ext>
            </a:extLst>
          </p:cNvPr>
          <p:cNvCxnSpPr/>
          <p:nvPr/>
        </p:nvCxnSpPr>
        <p:spPr bwMode="auto">
          <a:xfrm>
            <a:off x="1249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DAB498-EDA6-1C4C-B850-18E9CB396F0B}"/>
              </a:ext>
            </a:extLst>
          </p:cNvPr>
          <p:cNvCxnSpPr/>
          <p:nvPr/>
        </p:nvCxnSpPr>
        <p:spPr bwMode="auto">
          <a:xfrm>
            <a:off x="1249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65FB372-0C59-4B47-82A5-563E19DEFA5C}"/>
              </a:ext>
            </a:extLst>
          </p:cNvPr>
          <p:cNvCxnSpPr/>
          <p:nvPr/>
        </p:nvCxnSpPr>
        <p:spPr bwMode="auto">
          <a:xfrm>
            <a:off x="1681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25F54D-27D5-AA40-ACF7-301F8CEA1B10}"/>
              </a:ext>
            </a:extLst>
          </p:cNvPr>
          <p:cNvCxnSpPr/>
          <p:nvPr/>
        </p:nvCxnSpPr>
        <p:spPr bwMode="auto">
          <a:xfrm>
            <a:off x="1465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61E355-7C9E-0D43-A353-B11B92B673D1}"/>
              </a:ext>
            </a:extLst>
          </p:cNvPr>
          <p:cNvCxnSpPr/>
          <p:nvPr/>
        </p:nvCxnSpPr>
        <p:spPr bwMode="auto">
          <a:xfrm>
            <a:off x="1465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18A1817-E5DF-8F46-B2AF-D8FD4F3DC6DF}"/>
              </a:ext>
            </a:extLst>
          </p:cNvPr>
          <p:cNvCxnSpPr/>
          <p:nvPr/>
        </p:nvCxnSpPr>
        <p:spPr bwMode="auto">
          <a:xfrm>
            <a:off x="1465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951F55-B9C3-1A46-A6B1-6CFD5F88A242}"/>
              </a:ext>
            </a:extLst>
          </p:cNvPr>
          <p:cNvCxnSpPr/>
          <p:nvPr/>
        </p:nvCxnSpPr>
        <p:spPr bwMode="auto">
          <a:xfrm>
            <a:off x="1249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4F8E269-6A7A-BB4D-8E22-7FA6B6C79E10}"/>
              </a:ext>
            </a:extLst>
          </p:cNvPr>
          <p:cNvCxnSpPr/>
          <p:nvPr/>
        </p:nvCxnSpPr>
        <p:spPr bwMode="auto">
          <a:xfrm>
            <a:off x="1681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E0F25A-89F0-3040-903F-A188A7FBAD1D}"/>
              </a:ext>
            </a:extLst>
          </p:cNvPr>
          <p:cNvCxnSpPr/>
          <p:nvPr/>
        </p:nvCxnSpPr>
        <p:spPr bwMode="auto">
          <a:xfrm>
            <a:off x="1465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3596226-FFFB-6E40-9BEC-D5FF0F7538AD}"/>
              </a:ext>
            </a:extLst>
          </p:cNvPr>
          <p:cNvCxnSpPr/>
          <p:nvPr/>
        </p:nvCxnSpPr>
        <p:spPr bwMode="auto">
          <a:xfrm>
            <a:off x="817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F14511-7836-D948-97F3-2A560C31992D}"/>
              </a:ext>
            </a:extLst>
          </p:cNvPr>
          <p:cNvCxnSpPr/>
          <p:nvPr/>
        </p:nvCxnSpPr>
        <p:spPr bwMode="auto">
          <a:xfrm>
            <a:off x="1249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E65E330-7FDF-1045-836D-43E3B6B68090}"/>
              </a:ext>
            </a:extLst>
          </p:cNvPr>
          <p:cNvCxnSpPr/>
          <p:nvPr/>
        </p:nvCxnSpPr>
        <p:spPr bwMode="auto">
          <a:xfrm>
            <a:off x="817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EBB3B8-ABA6-D04F-AB67-1B359CCB1C07}"/>
              </a:ext>
            </a:extLst>
          </p:cNvPr>
          <p:cNvCxnSpPr/>
          <p:nvPr/>
        </p:nvCxnSpPr>
        <p:spPr bwMode="auto">
          <a:xfrm>
            <a:off x="817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FA3DCD1-1355-3F40-A61D-732E00F06C98}"/>
              </a:ext>
            </a:extLst>
          </p:cNvPr>
          <p:cNvCxnSpPr/>
          <p:nvPr/>
        </p:nvCxnSpPr>
        <p:spPr bwMode="auto">
          <a:xfrm>
            <a:off x="1249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2401D6-382D-4647-88E5-B2432A210427}"/>
              </a:ext>
            </a:extLst>
          </p:cNvPr>
          <p:cNvCxnSpPr/>
          <p:nvPr/>
        </p:nvCxnSpPr>
        <p:spPr bwMode="auto">
          <a:xfrm>
            <a:off x="1033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B16E075-33B7-254B-AB77-16065C57E5B8}"/>
              </a:ext>
            </a:extLst>
          </p:cNvPr>
          <p:cNvCxnSpPr/>
          <p:nvPr/>
        </p:nvCxnSpPr>
        <p:spPr bwMode="auto">
          <a:xfrm>
            <a:off x="1465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09A6575-FC0B-E44C-AF3B-5D73E28677A4}"/>
              </a:ext>
            </a:extLst>
          </p:cNvPr>
          <p:cNvCxnSpPr/>
          <p:nvPr/>
        </p:nvCxnSpPr>
        <p:spPr bwMode="auto">
          <a:xfrm>
            <a:off x="1681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7B0B44C-692E-5742-8C3D-759D78AA5F5F}"/>
              </a:ext>
            </a:extLst>
          </p:cNvPr>
          <p:cNvCxnSpPr/>
          <p:nvPr/>
        </p:nvCxnSpPr>
        <p:spPr bwMode="auto">
          <a:xfrm>
            <a:off x="1465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2010FA-3D96-3740-BDC0-DB45195DC115}"/>
              </a:ext>
            </a:extLst>
          </p:cNvPr>
          <p:cNvCxnSpPr/>
          <p:nvPr/>
        </p:nvCxnSpPr>
        <p:spPr bwMode="auto">
          <a:xfrm>
            <a:off x="1249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CD9276D-3A52-C646-97A3-115E55BDEAE3}"/>
              </a:ext>
            </a:extLst>
          </p:cNvPr>
          <p:cNvCxnSpPr/>
          <p:nvPr/>
        </p:nvCxnSpPr>
        <p:spPr bwMode="auto">
          <a:xfrm>
            <a:off x="1681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355F10C-9F25-B245-94C5-748F2C9E039A}"/>
              </a:ext>
            </a:extLst>
          </p:cNvPr>
          <p:cNvCxnSpPr/>
          <p:nvPr/>
        </p:nvCxnSpPr>
        <p:spPr bwMode="auto">
          <a:xfrm>
            <a:off x="1465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D4AB6AF-00BB-854A-A9FE-156D9C531B1E}"/>
              </a:ext>
            </a:extLst>
          </p:cNvPr>
          <p:cNvCxnSpPr/>
          <p:nvPr/>
        </p:nvCxnSpPr>
        <p:spPr bwMode="auto">
          <a:xfrm>
            <a:off x="1681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9AC72DD-5F94-6349-B2D1-AFEAAAEC1DC6}"/>
              </a:ext>
            </a:extLst>
          </p:cNvPr>
          <p:cNvCxnSpPr/>
          <p:nvPr/>
        </p:nvCxnSpPr>
        <p:spPr bwMode="auto">
          <a:xfrm>
            <a:off x="2113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96A98B-E1C2-2749-86EA-EC0E0E9A8C73}"/>
              </a:ext>
            </a:extLst>
          </p:cNvPr>
          <p:cNvCxnSpPr/>
          <p:nvPr/>
        </p:nvCxnSpPr>
        <p:spPr bwMode="auto">
          <a:xfrm>
            <a:off x="1897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5FEFBEE-ED4E-D645-B096-866DA1203594}"/>
              </a:ext>
            </a:extLst>
          </p:cNvPr>
          <p:cNvCxnSpPr/>
          <p:nvPr/>
        </p:nvCxnSpPr>
        <p:spPr bwMode="auto">
          <a:xfrm>
            <a:off x="1681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2FE7FB0-4412-0142-991D-157A614D8F62}"/>
              </a:ext>
            </a:extLst>
          </p:cNvPr>
          <p:cNvCxnSpPr/>
          <p:nvPr/>
        </p:nvCxnSpPr>
        <p:spPr bwMode="auto">
          <a:xfrm>
            <a:off x="2113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C76DC3F-4DE5-DB4E-A2E3-F980A9B89355}"/>
              </a:ext>
            </a:extLst>
          </p:cNvPr>
          <p:cNvCxnSpPr/>
          <p:nvPr/>
        </p:nvCxnSpPr>
        <p:spPr bwMode="auto">
          <a:xfrm>
            <a:off x="1897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CF33258-157B-0740-BAB6-AC909ED1BE9D}"/>
              </a:ext>
            </a:extLst>
          </p:cNvPr>
          <p:cNvCxnSpPr/>
          <p:nvPr/>
        </p:nvCxnSpPr>
        <p:spPr bwMode="auto">
          <a:xfrm>
            <a:off x="2113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97D8025-6D31-CB42-9F88-1A0D5F45AF09}"/>
              </a:ext>
            </a:extLst>
          </p:cNvPr>
          <p:cNvCxnSpPr/>
          <p:nvPr/>
        </p:nvCxnSpPr>
        <p:spPr bwMode="auto">
          <a:xfrm>
            <a:off x="2545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494175-BF08-DF4C-8607-0467EBCDDC1E}"/>
              </a:ext>
            </a:extLst>
          </p:cNvPr>
          <p:cNvCxnSpPr/>
          <p:nvPr/>
        </p:nvCxnSpPr>
        <p:spPr bwMode="auto">
          <a:xfrm>
            <a:off x="2329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6ADF14B-4994-ED4C-87FB-CE0AC6295B93}"/>
              </a:ext>
            </a:extLst>
          </p:cNvPr>
          <p:cNvCxnSpPr/>
          <p:nvPr/>
        </p:nvCxnSpPr>
        <p:spPr bwMode="auto">
          <a:xfrm>
            <a:off x="2113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309A200-9EEB-654B-B61E-3596CC46EF7C}"/>
              </a:ext>
            </a:extLst>
          </p:cNvPr>
          <p:cNvCxnSpPr/>
          <p:nvPr/>
        </p:nvCxnSpPr>
        <p:spPr bwMode="auto">
          <a:xfrm>
            <a:off x="2545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6E379A8-7C69-174C-8456-E458EF9DBC87}"/>
              </a:ext>
            </a:extLst>
          </p:cNvPr>
          <p:cNvCxnSpPr/>
          <p:nvPr/>
        </p:nvCxnSpPr>
        <p:spPr bwMode="auto">
          <a:xfrm>
            <a:off x="2329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0917829-D411-EC42-9B24-3619C6D71915}"/>
              </a:ext>
            </a:extLst>
          </p:cNvPr>
          <p:cNvCxnSpPr/>
          <p:nvPr/>
        </p:nvCxnSpPr>
        <p:spPr bwMode="auto">
          <a:xfrm>
            <a:off x="1681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9615D44-DB58-BA44-8E45-827D44301560}"/>
              </a:ext>
            </a:extLst>
          </p:cNvPr>
          <p:cNvCxnSpPr/>
          <p:nvPr/>
        </p:nvCxnSpPr>
        <p:spPr bwMode="auto">
          <a:xfrm>
            <a:off x="1897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65F580B-045E-8548-B0B9-B2D3091A2817}"/>
              </a:ext>
            </a:extLst>
          </p:cNvPr>
          <p:cNvCxnSpPr/>
          <p:nvPr/>
        </p:nvCxnSpPr>
        <p:spPr bwMode="auto">
          <a:xfrm>
            <a:off x="2545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CA61DCA-1EA6-CA44-BDCF-6614AADFF640}"/>
              </a:ext>
            </a:extLst>
          </p:cNvPr>
          <p:cNvCxnSpPr/>
          <p:nvPr/>
        </p:nvCxnSpPr>
        <p:spPr bwMode="auto">
          <a:xfrm>
            <a:off x="2113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B3853D-7AA5-8247-A27C-CD1E0CBD2AC0}"/>
              </a:ext>
            </a:extLst>
          </p:cNvPr>
          <p:cNvCxnSpPr/>
          <p:nvPr/>
        </p:nvCxnSpPr>
        <p:spPr bwMode="auto">
          <a:xfrm>
            <a:off x="2545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18AA348-54D4-9441-B4DB-D218D4BC9CB2}"/>
              </a:ext>
            </a:extLst>
          </p:cNvPr>
          <p:cNvCxnSpPr/>
          <p:nvPr/>
        </p:nvCxnSpPr>
        <p:spPr bwMode="auto">
          <a:xfrm>
            <a:off x="2329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B6A6EC4-27A3-5B44-96F6-6F6748BC7881}"/>
              </a:ext>
            </a:extLst>
          </p:cNvPr>
          <p:cNvCxnSpPr/>
          <p:nvPr/>
        </p:nvCxnSpPr>
        <p:spPr bwMode="auto">
          <a:xfrm>
            <a:off x="817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184C72-3754-1547-B231-0F38A1D665ED}"/>
              </a:ext>
            </a:extLst>
          </p:cNvPr>
          <p:cNvCxnSpPr/>
          <p:nvPr/>
        </p:nvCxnSpPr>
        <p:spPr bwMode="auto">
          <a:xfrm>
            <a:off x="1249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4A35E44-C796-3748-9CE7-20C309E99E06}"/>
              </a:ext>
            </a:extLst>
          </p:cNvPr>
          <p:cNvCxnSpPr/>
          <p:nvPr/>
        </p:nvCxnSpPr>
        <p:spPr bwMode="auto">
          <a:xfrm>
            <a:off x="817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D64F3C1-5B87-904A-A022-58CD3D1F2A93}"/>
              </a:ext>
            </a:extLst>
          </p:cNvPr>
          <p:cNvCxnSpPr/>
          <p:nvPr/>
        </p:nvCxnSpPr>
        <p:spPr bwMode="auto">
          <a:xfrm>
            <a:off x="1249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79F1054-7BC9-1748-AF5D-1332927427B9}"/>
              </a:ext>
            </a:extLst>
          </p:cNvPr>
          <p:cNvCxnSpPr/>
          <p:nvPr/>
        </p:nvCxnSpPr>
        <p:spPr bwMode="auto">
          <a:xfrm>
            <a:off x="1681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DBEDEE3-9D9A-404F-A438-5C0F2EBFE83D}"/>
              </a:ext>
            </a:extLst>
          </p:cNvPr>
          <p:cNvCxnSpPr/>
          <p:nvPr/>
        </p:nvCxnSpPr>
        <p:spPr bwMode="auto">
          <a:xfrm>
            <a:off x="1681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88B823F-9359-5942-B25F-48D4F70C3553}"/>
              </a:ext>
            </a:extLst>
          </p:cNvPr>
          <p:cNvCxnSpPr/>
          <p:nvPr/>
        </p:nvCxnSpPr>
        <p:spPr bwMode="auto">
          <a:xfrm>
            <a:off x="817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E113EA0-70E1-4D48-BDBB-F6ABEA206F2D}"/>
              </a:ext>
            </a:extLst>
          </p:cNvPr>
          <p:cNvCxnSpPr/>
          <p:nvPr/>
        </p:nvCxnSpPr>
        <p:spPr bwMode="auto">
          <a:xfrm>
            <a:off x="1249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87717E-F1B5-E446-BFF0-CC6467CD284F}"/>
              </a:ext>
            </a:extLst>
          </p:cNvPr>
          <p:cNvCxnSpPr/>
          <p:nvPr/>
        </p:nvCxnSpPr>
        <p:spPr bwMode="auto">
          <a:xfrm>
            <a:off x="817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18227F-A3E0-D446-A094-FDB28D672FD2}"/>
              </a:ext>
            </a:extLst>
          </p:cNvPr>
          <p:cNvCxnSpPr/>
          <p:nvPr/>
        </p:nvCxnSpPr>
        <p:spPr bwMode="auto">
          <a:xfrm>
            <a:off x="817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5B5502-3375-7D40-9710-62141A03441A}"/>
              </a:ext>
            </a:extLst>
          </p:cNvPr>
          <p:cNvCxnSpPr/>
          <p:nvPr/>
        </p:nvCxnSpPr>
        <p:spPr bwMode="auto">
          <a:xfrm>
            <a:off x="1249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BA5B507-6F34-2849-B47B-E52D7058F2D9}"/>
              </a:ext>
            </a:extLst>
          </p:cNvPr>
          <p:cNvCxnSpPr/>
          <p:nvPr/>
        </p:nvCxnSpPr>
        <p:spPr bwMode="auto">
          <a:xfrm>
            <a:off x="1033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C1C6F93-1340-AD42-A4F8-9323015B2702}"/>
              </a:ext>
            </a:extLst>
          </p:cNvPr>
          <p:cNvCxnSpPr/>
          <p:nvPr/>
        </p:nvCxnSpPr>
        <p:spPr bwMode="auto">
          <a:xfrm>
            <a:off x="1681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D91AFE8-8422-584E-AA6F-B9D49EBB6B5C}"/>
              </a:ext>
            </a:extLst>
          </p:cNvPr>
          <p:cNvCxnSpPr/>
          <p:nvPr/>
        </p:nvCxnSpPr>
        <p:spPr bwMode="auto">
          <a:xfrm>
            <a:off x="1249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B4C5D12-0067-254D-8505-40E29DCBE62F}"/>
              </a:ext>
            </a:extLst>
          </p:cNvPr>
          <p:cNvCxnSpPr/>
          <p:nvPr/>
        </p:nvCxnSpPr>
        <p:spPr bwMode="auto">
          <a:xfrm>
            <a:off x="1681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F615886-C3C4-0E4E-811C-223B588F39CF}"/>
              </a:ext>
            </a:extLst>
          </p:cNvPr>
          <p:cNvCxnSpPr/>
          <p:nvPr/>
        </p:nvCxnSpPr>
        <p:spPr bwMode="auto">
          <a:xfrm>
            <a:off x="1465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8DDF59F-1FE2-BF46-A5AF-422D23F20946}"/>
              </a:ext>
            </a:extLst>
          </p:cNvPr>
          <p:cNvCxnSpPr/>
          <p:nvPr/>
        </p:nvCxnSpPr>
        <p:spPr bwMode="auto">
          <a:xfrm>
            <a:off x="1681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B8DB73A-B874-8549-BB07-A2B7BE159A6C}"/>
              </a:ext>
            </a:extLst>
          </p:cNvPr>
          <p:cNvCxnSpPr/>
          <p:nvPr/>
        </p:nvCxnSpPr>
        <p:spPr bwMode="auto">
          <a:xfrm>
            <a:off x="1897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5600DD0-4DDC-674D-8AC1-75D43DB3EFEA}"/>
              </a:ext>
            </a:extLst>
          </p:cNvPr>
          <p:cNvCxnSpPr/>
          <p:nvPr/>
        </p:nvCxnSpPr>
        <p:spPr bwMode="auto">
          <a:xfrm>
            <a:off x="2545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4FD2BA-81B5-A845-B5DF-961830FAE7ED}"/>
              </a:ext>
            </a:extLst>
          </p:cNvPr>
          <p:cNvCxnSpPr/>
          <p:nvPr/>
        </p:nvCxnSpPr>
        <p:spPr bwMode="auto">
          <a:xfrm>
            <a:off x="2113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C2227B5-3058-D843-BE81-44F7824D2341}"/>
              </a:ext>
            </a:extLst>
          </p:cNvPr>
          <p:cNvCxnSpPr/>
          <p:nvPr/>
        </p:nvCxnSpPr>
        <p:spPr bwMode="auto">
          <a:xfrm>
            <a:off x="2545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4F2832F-6134-1242-839B-0ECA3E79F281}"/>
              </a:ext>
            </a:extLst>
          </p:cNvPr>
          <p:cNvCxnSpPr/>
          <p:nvPr/>
        </p:nvCxnSpPr>
        <p:spPr bwMode="auto">
          <a:xfrm>
            <a:off x="2329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2AD8212-05A5-2C45-86EC-AD93B65CA199}"/>
              </a:ext>
            </a:extLst>
          </p:cNvPr>
          <p:cNvCxnSpPr/>
          <p:nvPr/>
        </p:nvCxnSpPr>
        <p:spPr bwMode="auto">
          <a:xfrm>
            <a:off x="2113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5A34073-325F-B24D-943F-0F47B185FD97}"/>
              </a:ext>
            </a:extLst>
          </p:cNvPr>
          <p:cNvCxnSpPr/>
          <p:nvPr/>
        </p:nvCxnSpPr>
        <p:spPr bwMode="auto">
          <a:xfrm>
            <a:off x="1681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B70D04E-461F-2B4A-9581-6DF9EA8DBDAE}"/>
              </a:ext>
            </a:extLst>
          </p:cNvPr>
          <p:cNvCxnSpPr/>
          <p:nvPr/>
        </p:nvCxnSpPr>
        <p:spPr bwMode="auto">
          <a:xfrm>
            <a:off x="2113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F113399-2247-E645-BDD0-59A97FA059CB}"/>
              </a:ext>
            </a:extLst>
          </p:cNvPr>
          <p:cNvCxnSpPr/>
          <p:nvPr/>
        </p:nvCxnSpPr>
        <p:spPr bwMode="auto">
          <a:xfrm>
            <a:off x="1897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A16B01A-4370-7542-A03F-B0A9B89E885F}"/>
              </a:ext>
            </a:extLst>
          </p:cNvPr>
          <p:cNvCxnSpPr/>
          <p:nvPr/>
        </p:nvCxnSpPr>
        <p:spPr bwMode="auto">
          <a:xfrm>
            <a:off x="2545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2796C5-3EDA-4249-9762-2A01F803B421}"/>
              </a:ext>
            </a:extLst>
          </p:cNvPr>
          <p:cNvCxnSpPr/>
          <p:nvPr/>
        </p:nvCxnSpPr>
        <p:spPr bwMode="auto">
          <a:xfrm>
            <a:off x="2113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1332ABE-B840-4B42-AA97-526E9E0645E1}"/>
              </a:ext>
            </a:extLst>
          </p:cNvPr>
          <p:cNvCxnSpPr/>
          <p:nvPr/>
        </p:nvCxnSpPr>
        <p:spPr bwMode="auto">
          <a:xfrm>
            <a:off x="2545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ED3F9A-A218-9C48-9E2F-5C437BB5F2FA}"/>
              </a:ext>
            </a:extLst>
          </p:cNvPr>
          <p:cNvCxnSpPr/>
          <p:nvPr/>
        </p:nvCxnSpPr>
        <p:spPr bwMode="auto">
          <a:xfrm>
            <a:off x="2329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CF2AAA4-3084-2849-839D-8F4A60F884C4}"/>
              </a:ext>
            </a:extLst>
          </p:cNvPr>
          <p:cNvCxnSpPr/>
          <p:nvPr/>
        </p:nvCxnSpPr>
        <p:spPr bwMode="auto">
          <a:xfrm>
            <a:off x="2545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D1CB3B1-DDE6-A640-8B92-015B9DD53436}"/>
              </a:ext>
            </a:extLst>
          </p:cNvPr>
          <p:cNvCxnSpPr/>
          <p:nvPr/>
        </p:nvCxnSpPr>
        <p:spPr bwMode="auto">
          <a:xfrm>
            <a:off x="2545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E30C971-015B-B145-B3D4-E0F30F9696C2}"/>
              </a:ext>
            </a:extLst>
          </p:cNvPr>
          <p:cNvCxnSpPr/>
          <p:nvPr/>
        </p:nvCxnSpPr>
        <p:spPr bwMode="auto">
          <a:xfrm>
            <a:off x="2761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DCC418C-C7ED-FF46-BD1A-BB4430526F7D}"/>
              </a:ext>
            </a:extLst>
          </p:cNvPr>
          <p:cNvCxnSpPr/>
          <p:nvPr/>
        </p:nvCxnSpPr>
        <p:spPr bwMode="auto">
          <a:xfrm>
            <a:off x="2761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ADE224A-1680-7041-B660-2E2629F7C325}"/>
              </a:ext>
            </a:extLst>
          </p:cNvPr>
          <p:cNvCxnSpPr/>
          <p:nvPr/>
        </p:nvCxnSpPr>
        <p:spPr bwMode="auto">
          <a:xfrm>
            <a:off x="2545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D82E854-230C-4C43-876B-E8A1166A038E}"/>
              </a:ext>
            </a:extLst>
          </p:cNvPr>
          <p:cNvCxnSpPr/>
          <p:nvPr/>
        </p:nvCxnSpPr>
        <p:spPr bwMode="auto">
          <a:xfrm>
            <a:off x="2761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6EBD9C9-4CD2-7D46-80F1-A6AD940F3E22}"/>
              </a:ext>
            </a:extLst>
          </p:cNvPr>
          <p:cNvCxnSpPr/>
          <p:nvPr/>
        </p:nvCxnSpPr>
        <p:spPr bwMode="auto">
          <a:xfrm>
            <a:off x="2977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280BB60-1456-444A-BD91-7A38CB004055}"/>
              </a:ext>
            </a:extLst>
          </p:cNvPr>
          <p:cNvCxnSpPr/>
          <p:nvPr/>
        </p:nvCxnSpPr>
        <p:spPr bwMode="auto">
          <a:xfrm>
            <a:off x="2977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0FF48B5-A198-054A-AB0C-A7E54B17C823}"/>
              </a:ext>
            </a:extLst>
          </p:cNvPr>
          <p:cNvCxnSpPr/>
          <p:nvPr/>
        </p:nvCxnSpPr>
        <p:spPr bwMode="auto">
          <a:xfrm>
            <a:off x="3409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8DF0A4D-EAB7-B84B-806E-2228AA4B0F70}"/>
              </a:ext>
            </a:extLst>
          </p:cNvPr>
          <p:cNvCxnSpPr/>
          <p:nvPr/>
        </p:nvCxnSpPr>
        <p:spPr bwMode="auto">
          <a:xfrm>
            <a:off x="3193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B8893BB-C199-9049-B585-BE225553B0A3}"/>
              </a:ext>
            </a:extLst>
          </p:cNvPr>
          <p:cNvCxnSpPr/>
          <p:nvPr/>
        </p:nvCxnSpPr>
        <p:spPr bwMode="auto">
          <a:xfrm>
            <a:off x="3193190" y="231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E5A2293-DA05-2042-875B-D1B0BE7F7872}"/>
              </a:ext>
            </a:extLst>
          </p:cNvPr>
          <p:cNvCxnSpPr/>
          <p:nvPr/>
        </p:nvCxnSpPr>
        <p:spPr bwMode="auto">
          <a:xfrm>
            <a:off x="2977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A06823-E9DE-CE46-9320-234DEBF38611}"/>
              </a:ext>
            </a:extLst>
          </p:cNvPr>
          <p:cNvCxnSpPr/>
          <p:nvPr/>
        </p:nvCxnSpPr>
        <p:spPr bwMode="auto">
          <a:xfrm>
            <a:off x="3409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F5B1D4A-1049-144E-B660-53BB4A1AEFED}"/>
              </a:ext>
            </a:extLst>
          </p:cNvPr>
          <p:cNvCxnSpPr/>
          <p:nvPr/>
        </p:nvCxnSpPr>
        <p:spPr bwMode="auto">
          <a:xfrm>
            <a:off x="3193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3D4DE44-C50E-3F4B-97ED-EEA71DFF2D7E}"/>
              </a:ext>
            </a:extLst>
          </p:cNvPr>
          <p:cNvCxnSpPr/>
          <p:nvPr/>
        </p:nvCxnSpPr>
        <p:spPr bwMode="auto">
          <a:xfrm>
            <a:off x="2545190" y="275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08686D-A22E-A849-9E90-FF1ED731B08F}"/>
              </a:ext>
            </a:extLst>
          </p:cNvPr>
          <p:cNvCxnSpPr/>
          <p:nvPr/>
        </p:nvCxnSpPr>
        <p:spPr bwMode="auto">
          <a:xfrm>
            <a:off x="2761190" y="275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0C197D-B190-E440-8B8E-5A72C6095C8A}"/>
              </a:ext>
            </a:extLst>
          </p:cNvPr>
          <p:cNvCxnSpPr/>
          <p:nvPr/>
        </p:nvCxnSpPr>
        <p:spPr bwMode="auto">
          <a:xfrm>
            <a:off x="2545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C1BB229-7295-1C49-A78A-D900D6C355A8}"/>
              </a:ext>
            </a:extLst>
          </p:cNvPr>
          <p:cNvCxnSpPr/>
          <p:nvPr/>
        </p:nvCxnSpPr>
        <p:spPr bwMode="auto">
          <a:xfrm>
            <a:off x="2761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F983CF2-2F70-3F41-B258-317D23B4E852}"/>
              </a:ext>
            </a:extLst>
          </p:cNvPr>
          <p:cNvCxnSpPr/>
          <p:nvPr/>
        </p:nvCxnSpPr>
        <p:spPr bwMode="auto">
          <a:xfrm>
            <a:off x="2977190" y="275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B40145-8767-BE41-A2BA-72D117DF1E85}"/>
              </a:ext>
            </a:extLst>
          </p:cNvPr>
          <p:cNvCxnSpPr/>
          <p:nvPr/>
        </p:nvCxnSpPr>
        <p:spPr bwMode="auto">
          <a:xfrm>
            <a:off x="3409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50EBA69-5A04-0449-BA47-65821D2D258E}"/>
              </a:ext>
            </a:extLst>
          </p:cNvPr>
          <p:cNvCxnSpPr/>
          <p:nvPr/>
        </p:nvCxnSpPr>
        <p:spPr bwMode="auto">
          <a:xfrm>
            <a:off x="3193190" y="275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5A00D5A-AF42-9247-B909-69BDB2C5E105}"/>
              </a:ext>
            </a:extLst>
          </p:cNvPr>
          <p:cNvCxnSpPr/>
          <p:nvPr/>
        </p:nvCxnSpPr>
        <p:spPr bwMode="auto">
          <a:xfrm>
            <a:off x="2977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65274E5-68AD-8342-9D47-09E129938F29}"/>
              </a:ext>
            </a:extLst>
          </p:cNvPr>
          <p:cNvCxnSpPr/>
          <p:nvPr/>
        </p:nvCxnSpPr>
        <p:spPr bwMode="auto">
          <a:xfrm>
            <a:off x="3409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67643E3-AE8F-0C43-994F-54A4400B4733}"/>
              </a:ext>
            </a:extLst>
          </p:cNvPr>
          <p:cNvCxnSpPr/>
          <p:nvPr/>
        </p:nvCxnSpPr>
        <p:spPr bwMode="auto">
          <a:xfrm>
            <a:off x="3193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CCFEE8B-EBCE-5744-989C-7A4442CADD46}"/>
              </a:ext>
            </a:extLst>
          </p:cNvPr>
          <p:cNvCxnSpPr/>
          <p:nvPr/>
        </p:nvCxnSpPr>
        <p:spPr bwMode="auto">
          <a:xfrm>
            <a:off x="3625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6A64A29-BCC9-9A46-92C7-419C3B5E3746}"/>
              </a:ext>
            </a:extLst>
          </p:cNvPr>
          <p:cNvCxnSpPr/>
          <p:nvPr/>
        </p:nvCxnSpPr>
        <p:spPr bwMode="auto">
          <a:xfrm>
            <a:off x="3409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D7522B0-0E01-C244-9205-35844CE34F9A}"/>
              </a:ext>
            </a:extLst>
          </p:cNvPr>
          <p:cNvCxnSpPr/>
          <p:nvPr/>
        </p:nvCxnSpPr>
        <p:spPr bwMode="auto">
          <a:xfrm>
            <a:off x="3625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5EDA6C8-41AE-1A45-B870-39B580291A90}"/>
              </a:ext>
            </a:extLst>
          </p:cNvPr>
          <p:cNvCxnSpPr/>
          <p:nvPr/>
        </p:nvCxnSpPr>
        <p:spPr bwMode="auto">
          <a:xfrm>
            <a:off x="3625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E783A66-87B8-0440-AF23-38EF15CE9FA4}"/>
              </a:ext>
            </a:extLst>
          </p:cNvPr>
          <p:cNvCxnSpPr/>
          <p:nvPr/>
        </p:nvCxnSpPr>
        <p:spPr bwMode="auto">
          <a:xfrm>
            <a:off x="3409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289C717-467E-2D47-A9AC-1BA9324CDA96}"/>
              </a:ext>
            </a:extLst>
          </p:cNvPr>
          <p:cNvCxnSpPr/>
          <p:nvPr/>
        </p:nvCxnSpPr>
        <p:spPr bwMode="auto">
          <a:xfrm>
            <a:off x="3625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557BACC-1185-6A4D-ACDB-C8B98AE50A96}"/>
              </a:ext>
            </a:extLst>
          </p:cNvPr>
          <p:cNvCxnSpPr/>
          <p:nvPr/>
        </p:nvCxnSpPr>
        <p:spPr bwMode="auto">
          <a:xfrm>
            <a:off x="4057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F4A958D-AEC2-A845-9F39-D203FE1C3842}"/>
              </a:ext>
            </a:extLst>
          </p:cNvPr>
          <p:cNvCxnSpPr/>
          <p:nvPr/>
        </p:nvCxnSpPr>
        <p:spPr bwMode="auto">
          <a:xfrm>
            <a:off x="3841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6D5BB33-BF36-2649-8560-16A1922525C3}"/>
              </a:ext>
            </a:extLst>
          </p:cNvPr>
          <p:cNvCxnSpPr/>
          <p:nvPr/>
        </p:nvCxnSpPr>
        <p:spPr bwMode="auto">
          <a:xfrm>
            <a:off x="4273190" y="210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A6C3350-7CC4-174C-819C-1479DCFCCDF2}"/>
              </a:ext>
            </a:extLst>
          </p:cNvPr>
          <p:cNvCxnSpPr/>
          <p:nvPr/>
        </p:nvCxnSpPr>
        <p:spPr bwMode="auto">
          <a:xfrm>
            <a:off x="4057190" y="210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90F204C-5C4D-274E-9D4F-F2EFA863A411}"/>
              </a:ext>
            </a:extLst>
          </p:cNvPr>
          <p:cNvCxnSpPr/>
          <p:nvPr/>
        </p:nvCxnSpPr>
        <p:spPr bwMode="auto">
          <a:xfrm>
            <a:off x="4057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962FABA-4AA5-7641-B45C-5AB08031FD10}"/>
              </a:ext>
            </a:extLst>
          </p:cNvPr>
          <p:cNvCxnSpPr/>
          <p:nvPr/>
        </p:nvCxnSpPr>
        <p:spPr bwMode="auto">
          <a:xfrm>
            <a:off x="3841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DE1EBC6-2CC4-5140-AED7-237AAFDCC2AA}"/>
              </a:ext>
            </a:extLst>
          </p:cNvPr>
          <p:cNvCxnSpPr/>
          <p:nvPr/>
        </p:nvCxnSpPr>
        <p:spPr bwMode="auto">
          <a:xfrm>
            <a:off x="4273190" y="231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EF31C17-3D75-424F-9660-02C3D691E355}"/>
              </a:ext>
            </a:extLst>
          </p:cNvPr>
          <p:cNvCxnSpPr/>
          <p:nvPr/>
        </p:nvCxnSpPr>
        <p:spPr bwMode="auto">
          <a:xfrm>
            <a:off x="4057190" y="253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FECDCFA-61DA-EC46-8510-388B1CBA1FA6}"/>
              </a:ext>
            </a:extLst>
          </p:cNvPr>
          <p:cNvCxnSpPr/>
          <p:nvPr/>
        </p:nvCxnSpPr>
        <p:spPr bwMode="auto">
          <a:xfrm>
            <a:off x="3841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81E17A8-20A0-1C47-B2AF-CFAC0EDE96D7}"/>
              </a:ext>
            </a:extLst>
          </p:cNvPr>
          <p:cNvCxnSpPr/>
          <p:nvPr/>
        </p:nvCxnSpPr>
        <p:spPr bwMode="auto">
          <a:xfrm>
            <a:off x="3409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E90CA87-7694-AD4C-9EDC-FA3CC3A64206}"/>
              </a:ext>
            </a:extLst>
          </p:cNvPr>
          <p:cNvCxnSpPr/>
          <p:nvPr/>
        </p:nvCxnSpPr>
        <p:spPr bwMode="auto">
          <a:xfrm>
            <a:off x="3841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F6A523F-93D5-C440-9911-228D8D60705D}"/>
              </a:ext>
            </a:extLst>
          </p:cNvPr>
          <p:cNvCxnSpPr/>
          <p:nvPr/>
        </p:nvCxnSpPr>
        <p:spPr bwMode="auto">
          <a:xfrm>
            <a:off x="3625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6930CD3-A293-0143-9147-EEEBF11ED642}"/>
              </a:ext>
            </a:extLst>
          </p:cNvPr>
          <p:cNvCxnSpPr/>
          <p:nvPr/>
        </p:nvCxnSpPr>
        <p:spPr bwMode="auto">
          <a:xfrm>
            <a:off x="4273190" y="253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8A010D0-41E9-074E-92A6-4309A93F6153}"/>
              </a:ext>
            </a:extLst>
          </p:cNvPr>
          <p:cNvCxnSpPr/>
          <p:nvPr/>
        </p:nvCxnSpPr>
        <p:spPr bwMode="auto">
          <a:xfrm>
            <a:off x="3841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F058EC9-78FD-0A43-8DF5-ED218E1C81EB}"/>
              </a:ext>
            </a:extLst>
          </p:cNvPr>
          <p:cNvCxnSpPr/>
          <p:nvPr/>
        </p:nvCxnSpPr>
        <p:spPr bwMode="auto">
          <a:xfrm>
            <a:off x="4273190" y="275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FAC64A7-5094-9140-B633-D9FE7C05070A}"/>
              </a:ext>
            </a:extLst>
          </p:cNvPr>
          <p:cNvCxnSpPr/>
          <p:nvPr/>
        </p:nvCxnSpPr>
        <p:spPr bwMode="auto">
          <a:xfrm>
            <a:off x="4057190" y="296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7FBB3FC-DF77-A34C-BD2E-EC3192E22788}"/>
              </a:ext>
            </a:extLst>
          </p:cNvPr>
          <p:cNvCxnSpPr/>
          <p:nvPr/>
        </p:nvCxnSpPr>
        <p:spPr bwMode="auto">
          <a:xfrm>
            <a:off x="2977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59450B38-3E89-FA48-A1A2-53998CD088C2}"/>
              </a:ext>
            </a:extLst>
          </p:cNvPr>
          <p:cNvCxnSpPr/>
          <p:nvPr/>
        </p:nvCxnSpPr>
        <p:spPr bwMode="auto">
          <a:xfrm>
            <a:off x="2545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BA747367-C09A-3948-B395-A862DF287E75}"/>
              </a:ext>
            </a:extLst>
          </p:cNvPr>
          <p:cNvCxnSpPr/>
          <p:nvPr/>
        </p:nvCxnSpPr>
        <p:spPr bwMode="auto">
          <a:xfrm>
            <a:off x="2977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7317465-512C-0249-8D4C-0FBB7CEED24F}"/>
              </a:ext>
            </a:extLst>
          </p:cNvPr>
          <p:cNvCxnSpPr/>
          <p:nvPr/>
        </p:nvCxnSpPr>
        <p:spPr bwMode="auto">
          <a:xfrm>
            <a:off x="2761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24314F1-7347-A549-B9E5-B23D49597FF6}"/>
              </a:ext>
            </a:extLst>
          </p:cNvPr>
          <p:cNvCxnSpPr/>
          <p:nvPr/>
        </p:nvCxnSpPr>
        <p:spPr bwMode="auto">
          <a:xfrm>
            <a:off x="3409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D6CD297D-C1F5-4942-9EC8-3B93A5B1852F}"/>
              </a:ext>
            </a:extLst>
          </p:cNvPr>
          <p:cNvCxnSpPr/>
          <p:nvPr/>
        </p:nvCxnSpPr>
        <p:spPr bwMode="auto">
          <a:xfrm>
            <a:off x="2977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26615D7-32BA-A642-83A8-3FEA36ADD23B}"/>
              </a:ext>
            </a:extLst>
          </p:cNvPr>
          <p:cNvCxnSpPr/>
          <p:nvPr/>
        </p:nvCxnSpPr>
        <p:spPr bwMode="auto">
          <a:xfrm>
            <a:off x="3409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ADE1A03C-EEC7-924D-AAA6-8CDAC5D1E6DC}"/>
              </a:ext>
            </a:extLst>
          </p:cNvPr>
          <p:cNvCxnSpPr/>
          <p:nvPr/>
        </p:nvCxnSpPr>
        <p:spPr bwMode="auto">
          <a:xfrm>
            <a:off x="3193190" y="339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05FFAA6-7EC9-314B-B363-B442229AE2EC}"/>
              </a:ext>
            </a:extLst>
          </p:cNvPr>
          <p:cNvCxnSpPr/>
          <p:nvPr/>
        </p:nvCxnSpPr>
        <p:spPr bwMode="auto">
          <a:xfrm>
            <a:off x="2761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008B9C5-AC25-D54C-904E-AD4188DE5439}"/>
              </a:ext>
            </a:extLst>
          </p:cNvPr>
          <p:cNvCxnSpPr/>
          <p:nvPr/>
        </p:nvCxnSpPr>
        <p:spPr bwMode="auto">
          <a:xfrm>
            <a:off x="2545190" y="361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2779E6-BD08-CA4B-9DF3-CC2BA5A0B0B8}"/>
              </a:ext>
            </a:extLst>
          </p:cNvPr>
          <p:cNvCxnSpPr/>
          <p:nvPr/>
        </p:nvCxnSpPr>
        <p:spPr bwMode="auto">
          <a:xfrm>
            <a:off x="2977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B88586C-A7BD-524C-A81D-518094FCBF0C}"/>
              </a:ext>
            </a:extLst>
          </p:cNvPr>
          <p:cNvCxnSpPr/>
          <p:nvPr/>
        </p:nvCxnSpPr>
        <p:spPr bwMode="auto">
          <a:xfrm>
            <a:off x="2761190" y="361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DC0E3A6-332B-F74B-91BE-72FF693307D7}"/>
              </a:ext>
            </a:extLst>
          </p:cNvPr>
          <p:cNvCxnSpPr/>
          <p:nvPr/>
        </p:nvCxnSpPr>
        <p:spPr bwMode="auto">
          <a:xfrm>
            <a:off x="2761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9842FB5-741E-4748-9040-1367C144FAD4}"/>
              </a:ext>
            </a:extLst>
          </p:cNvPr>
          <p:cNvCxnSpPr/>
          <p:nvPr/>
        </p:nvCxnSpPr>
        <p:spPr bwMode="auto">
          <a:xfrm>
            <a:off x="2545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3518A28-A24D-4548-BC3C-FC6208216761}"/>
              </a:ext>
            </a:extLst>
          </p:cNvPr>
          <p:cNvCxnSpPr/>
          <p:nvPr/>
        </p:nvCxnSpPr>
        <p:spPr bwMode="auto">
          <a:xfrm>
            <a:off x="2977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BCD0F94-FBEB-5140-AE85-4B5B74219D88}"/>
              </a:ext>
            </a:extLst>
          </p:cNvPr>
          <p:cNvCxnSpPr/>
          <p:nvPr/>
        </p:nvCxnSpPr>
        <p:spPr bwMode="auto">
          <a:xfrm>
            <a:off x="2761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260E732-DA0A-214B-9692-AE536CDC2687}"/>
              </a:ext>
            </a:extLst>
          </p:cNvPr>
          <p:cNvCxnSpPr/>
          <p:nvPr/>
        </p:nvCxnSpPr>
        <p:spPr bwMode="auto">
          <a:xfrm>
            <a:off x="3409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B692B2C-FFC8-8345-8FE5-202EB80DC22E}"/>
              </a:ext>
            </a:extLst>
          </p:cNvPr>
          <p:cNvCxnSpPr/>
          <p:nvPr/>
        </p:nvCxnSpPr>
        <p:spPr bwMode="auto">
          <a:xfrm>
            <a:off x="3409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29ABC64-832A-834C-8587-06F86117E30E}"/>
              </a:ext>
            </a:extLst>
          </p:cNvPr>
          <p:cNvCxnSpPr/>
          <p:nvPr/>
        </p:nvCxnSpPr>
        <p:spPr bwMode="auto">
          <a:xfrm>
            <a:off x="3841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3E782A1-CCF0-944C-A83F-0182C9295463}"/>
              </a:ext>
            </a:extLst>
          </p:cNvPr>
          <p:cNvCxnSpPr/>
          <p:nvPr/>
        </p:nvCxnSpPr>
        <p:spPr bwMode="auto">
          <a:xfrm>
            <a:off x="3841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B495E136-2F20-AF41-8C52-FF71195FDA76}"/>
              </a:ext>
            </a:extLst>
          </p:cNvPr>
          <p:cNvCxnSpPr/>
          <p:nvPr/>
        </p:nvCxnSpPr>
        <p:spPr bwMode="auto">
          <a:xfrm>
            <a:off x="4273190" y="296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4B70CFC-D10B-144C-B088-2F521A7D59E2}"/>
              </a:ext>
            </a:extLst>
          </p:cNvPr>
          <p:cNvCxnSpPr/>
          <p:nvPr/>
        </p:nvCxnSpPr>
        <p:spPr bwMode="auto">
          <a:xfrm>
            <a:off x="4273190" y="318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F3C3362-95BD-3D4E-9034-DD32BDAF7BE2}"/>
              </a:ext>
            </a:extLst>
          </p:cNvPr>
          <p:cNvCxnSpPr/>
          <p:nvPr/>
        </p:nvCxnSpPr>
        <p:spPr bwMode="auto">
          <a:xfrm>
            <a:off x="3841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871617A-8597-584E-9884-55D3DB83B097}"/>
              </a:ext>
            </a:extLst>
          </p:cNvPr>
          <p:cNvCxnSpPr/>
          <p:nvPr/>
        </p:nvCxnSpPr>
        <p:spPr bwMode="auto">
          <a:xfrm>
            <a:off x="3409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4C76557-72A7-A743-9C04-FDC297E6422D}"/>
              </a:ext>
            </a:extLst>
          </p:cNvPr>
          <p:cNvCxnSpPr/>
          <p:nvPr/>
        </p:nvCxnSpPr>
        <p:spPr bwMode="auto">
          <a:xfrm>
            <a:off x="3841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238D363-4736-504D-9F7D-694BE382E936}"/>
              </a:ext>
            </a:extLst>
          </p:cNvPr>
          <p:cNvCxnSpPr/>
          <p:nvPr/>
        </p:nvCxnSpPr>
        <p:spPr bwMode="auto">
          <a:xfrm>
            <a:off x="3625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5FC23D-29C2-5B43-8B26-99C8127CAE09}"/>
              </a:ext>
            </a:extLst>
          </p:cNvPr>
          <p:cNvCxnSpPr/>
          <p:nvPr/>
        </p:nvCxnSpPr>
        <p:spPr bwMode="auto">
          <a:xfrm>
            <a:off x="4273190" y="339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8FA8C685-4D33-CC48-A0BD-C7316AF417EA}"/>
              </a:ext>
            </a:extLst>
          </p:cNvPr>
          <p:cNvCxnSpPr/>
          <p:nvPr/>
        </p:nvCxnSpPr>
        <p:spPr bwMode="auto">
          <a:xfrm>
            <a:off x="3841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0280E86-7AB0-A04B-A6FA-A65ADB9CFD28}"/>
              </a:ext>
            </a:extLst>
          </p:cNvPr>
          <p:cNvCxnSpPr/>
          <p:nvPr/>
        </p:nvCxnSpPr>
        <p:spPr bwMode="auto">
          <a:xfrm>
            <a:off x="4273190" y="361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24BF708-442C-884D-AB3B-C174DADC93C5}"/>
              </a:ext>
            </a:extLst>
          </p:cNvPr>
          <p:cNvCxnSpPr/>
          <p:nvPr/>
        </p:nvCxnSpPr>
        <p:spPr bwMode="auto">
          <a:xfrm>
            <a:off x="4057190" y="3830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70EC9DD-0FD2-8446-926D-85CCCB0617A3}"/>
              </a:ext>
            </a:extLst>
          </p:cNvPr>
          <p:cNvCxnSpPr/>
          <p:nvPr/>
        </p:nvCxnSpPr>
        <p:spPr bwMode="auto">
          <a:xfrm>
            <a:off x="817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D0D66C5-14A6-0E4C-B283-568F758FFAE9}"/>
              </a:ext>
            </a:extLst>
          </p:cNvPr>
          <p:cNvCxnSpPr/>
          <p:nvPr/>
        </p:nvCxnSpPr>
        <p:spPr bwMode="auto">
          <a:xfrm>
            <a:off x="1033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95604634-B678-EC45-BBAE-2DC8789ADF16}"/>
              </a:ext>
            </a:extLst>
          </p:cNvPr>
          <p:cNvCxnSpPr/>
          <p:nvPr/>
        </p:nvCxnSpPr>
        <p:spPr bwMode="auto">
          <a:xfrm>
            <a:off x="817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56DEF7E-374C-E840-A5E6-8FF35C5A034B}"/>
              </a:ext>
            </a:extLst>
          </p:cNvPr>
          <p:cNvCxnSpPr/>
          <p:nvPr/>
        </p:nvCxnSpPr>
        <p:spPr bwMode="auto">
          <a:xfrm>
            <a:off x="1033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FD0ECAD-86EC-1D43-83B4-2CCED3BECF7A}"/>
              </a:ext>
            </a:extLst>
          </p:cNvPr>
          <p:cNvCxnSpPr/>
          <p:nvPr/>
        </p:nvCxnSpPr>
        <p:spPr bwMode="auto">
          <a:xfrm>
            <a:off x="1465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C1E4CE0-1C0A-0C4A-B5A5-21B4DA3C1F5F}"/>
              </a:ext>
            </a:extLst>
          </p:cNvPr>
          <p:cNvCxnSpPr/>
          <p:nvPr/>
        </p:nvCxnSpPr>
        <p:spPr bwMode="auto">
          <a:xfrm>
            <a:off x="1681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E098114-DC2E-FF45-9BD9-9BE33BC34F22}"/>
              </a:ext>
            </a:extLst>
          </p:cNvPr>
          <p:cNvCxnSpPr/>
          <p:nvPr/>
        </p:nvCxnSpPr>
        <p:spPr bwMode="auto">
          <a:xfrm>
            <a:off x="1465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3B2FB447-4066-8B45-A786-69F0A17BC2AB}"/>
              </a:ext>
            </a:extLst>
          </p:cNvPr>
          <p:cNvCxnSpPr/>
          <p:nvPr/>
        </p:nvCxnSpPr>
        <p:spPr bwMode="auto">
          <a:xfrm>
            <a:off x="1681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C7DA06C-C738-0144-9A07-FB7E17877426}"/>
              </a:ext>
            </a:extLst>
          </p:cNvPr>
          <p:cNvCxnSpPr/>
          <p:nvPr/>
        </p:nvCxnSpPr>
        <p:spPr bwMode="auto">
          <a:xfrm>
            <a:off x="817190" y="426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EF2EBC8-5D0B-C245-AF87-E53B4FECCF12}"/>
              </a:ext>
            </a:extLst>
          </p:cNvPr>
          <p:cNvCxnSpPr/>
          <p:nvPr/>
        </p:nvCxnSpPr>
        <p:spPr bwMode="auto">
          <a:xfrm>
            <a:off x="1033190" y="426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80A0D87-A992-9E44-BD44-786E50E1CD7F}"/>
              </a:ext>
            </a:extLst>
          </p:cNvPr>
          <p:cNvCxnSpPr/>
          <p:nvPr/>
        </p:nvCxnSpPr>
        <p:spPr bwMode="auto">
          <a:xfrm>
            <a:off x="817190" y="447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32EE73E-FC47-E346-9550-BE1EF7C42F04}"/>
              </a:ext>
            </a:extLst>
          </p:cNvPr>
          <p:cNvCxnSpPr/>
          <p:nvPr/>
        </p:nvCxnSpPr>
        <p:spPr bwMode="auto">
          <a:xfrm>
            <a:off x="1033190" y="447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E0B0D94-82FA-7B4F-AE1A-6742B87EB4C2}"/>
              </a:ext>
            </a:extLst>
          </p:cNvPr>
          <p:cNvCxnSpPr/>
          <p:nvPr/>
        </p:nvCxnSpPr>
        <p:spPr bwMode="auto">
          <a:xfrm>
            <a:off x="817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27D3D70-91BC-9048-91A8-A4379F61E6BF}"/>
              </a:ext>
            </a:extLst>
          </p:cNvPr>
          <p:cNvCxnSpPr/>
          <p:nvPr/>
        </p:nvCxnSpPr>
        <p:spPr bwMode="auto">
          <a:xfrm>
            <a:off x="1033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05D267C3-32CC-BE4D-9249-B751C180FCA9}"/>
              </a:ext>
            </a:extLst>
          </p:cNvPr>
          <p:cNvCxnSpPr/>
          <p:nvPr/>
        </p:nvCxnSpPr>
        <p:spPr bwMode="auto">
          <a:xfrm>
            <a:off x="1465190" y="426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19AA7A2-0C19-8044-AE34-7ED25075FD08}"/>
              </a:ext>
            </a:extLst>
          </p:cNvPr>
          <p:cNvCxnSpPr/>
          <p:nvPr/>
        </p:nvCxnSpPr>
        <p:spPr bwMode="auto">
          <a:xfrm>
            <a:off x="1681190" y="426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8EB5679A-26DC-754A-9331-1799B71891BE}"/>
              </a:ext>
            </a:extLst>
          </p:cNvPr>
          <p:cNvCxnSpPr/>
          <p:nvPr/>
        </p:nvCxnSpPr>
        <p:spPr bwMode="auto">
          <a:xfrm>
            <a:off x="1465190" y="447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AE7689CD-24B1-4F42-A4E5-ADB326234158}"/>
              </a:ext>
            </a:extLst>
          </p:cNvPr>
          <p:cNvCxnSpPr/>
          <p:nvPr/>
        </p:nvCxnSpPr>
        <p:spPr bwMode="auto">
          <a:xfrm>
            <a:off x="1249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BEBB4406-937C-5545-AC34-4B092FD35FF7}"/>
              </a:ext>
            </a:extLst>
          </p:cNvPr>
          <p:cNvCxnSpPr/>
          <p:nvPr/>
        </p:nvCxnSpPr>
        <p:spPr bwMode="auto">
          <a:xfrm>
            <a:off x="1681190" y="447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093E9572-D42F-BC45-85D3-FAB4497E3F41}"/>
              </a:ext>
            </a:extLst>
          </p:cNvPr>
          <p:cNvCxnSpPr/>
          <p:nvPr/>
        </p:nvCxnSpPr>
        <p:spPr bwMode="auto">
          <a:xfrm>
            <a:off x="1465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148BD5C8-3BBD-784A-BA68-5C6066FB6AE8}"/>
              </a:ext>
            </a:extLst>
          </p:cNvPr>
          <p:cNvCxnSpPr/>
          <p:nvPr/>
        </p:nvCxnSpPr>
        <p:spPr bwMode="auto">
          <a:xfrm>
            <a:off x="2113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BB3A2A6F-822E-E14F-90E5-69983769E0AB}"/>
              </a:ext>
            </a:extLst>
          </p:cNvPr>
          <p:cNvCxnSpPr/>
          <p:nvPr/>
        </p:nvCxnSpPr>
        <p:spPr bwMode="auto">
          <a:xfrm>
            <a:off x="1681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6A5D68C1-14DF-0341-9BED-1398E104C8F1}"/>
              </a:ext>
            </a:extLst>
          </p:cNvPr>
          <p:cNvCxnSpPr/>
          <p:nvPr/>
        </p:nvCxnSpPr>
        <p:spPr bwMode="auto">
          <a:xfrm>
            <a:off x="2113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F7F95A1A-BA22-444E-8DB8-8A72A859C018}"/>
              </a:ext>
            </a:extLst>
          </p:cNvPr>
          <p:cNvCxnSpPr/>
          <p:nvPr/>
        </p:nvCxnSpPr>
        <p:spPr bwMode="auto">
          <a:xfrm>
            <a:off x="1897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9FC3E2F9-682D-0A4A-9B60-3FE8C34C3809}"/>
              </a:ext>
            </a:extLst>
          </p:cNvPr>
          <p:cNvCxnSpPr/>
          <p:nvPr/>
        </p:nvCxnSpPr>
        <p:spPr bwMode="auto">
          <a:xfrm>
            <a:off x="2329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1601D578-BF2E-184B-BB22-D2B8DD359ECA}"/>
              </a:ext>
            </a:extLst>
          </p:cNvPr>
          <p:cNvCxnSpPr/>
          <p:nvPr/>
        </p:nvCxnSpPr>
        <p:spPr bwMode="auto">
          <a:xfrm>
            <a:off x="2113190" y="404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402BEE-65B1-FB4D-AC78-12702F8DB6BA}"/>
              </a:ext>
            </a:extLst>
          </p:cNvPr>
          <p:cNvCxnSpPr/>
          <p:nvPr/>
        </p:nvCxnSpPr>
        <p:spPr bwMode="auto">
          <a:xfrm>
            <a:off x="2545190" y="383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3E05E8F-7941-A64D-BC30-615D2403DB33}"/>
              </a:ext>
            </a:extLst>
          </p:cNvPr>
          <p:cNvCxnSpPr/>
          <p:nvPr/>
        </p:nvCxnSpPr>
        <p:spPr bwMode="auto">
          <a:xfrm>
            <a:off x="2329190" y="4046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AF71FAF-A023-104F-9E7F-9BED7FD9621F}"/>
              </a:ext>
            </a:extLst>
          </p:cNvPr>
          <p:cNvCxnSpPr/>
          <p:nvPr/>
        </p:nvCxnSpPr>
        <p:spPr bwMode="auto">
          <a:xfrm>
            <a:off x="2329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51B8446-8196-7E4D-BCCE-A051CD7CC60F}"/>
              </a:ext>
            </a:extLst>
          </p:cNvPr>
          <p:cNvCxnSpPr/>
          <p:nvPr/>
        </p:nvCxnSpPr>
        <p:spPr bwMode="auto">
          <a:xfrm>
            <a:off x="2113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7A1FFBC-BE7F-1747-AEC0-B84B547B46FC}"/>
              </a:ext>
            </a:extLst>
          </p:cNvPr>
          <p:cNvCxnSpPr/>
          <p:nvPr/>
        </p:nvCxnSpPr>
        <p:spPr bwMode="auto">
          <a:xfrm>
            <a:off x="2545190" y="404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8E74E9AC-E00C-4F45-ACBC-49B139C77B3B}"/>
              </a:ext>
            </a:extLst>
          </p:cNvPr>
          <p:cNvCxnSpPr/>
          <p:nvPr/>
        </p:nvCxnSpPr>
        <p:spPr bwMode="auto">
          <a:xfrm>
            <a:off x="2329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54271C09-E1FF-DF43-B278-0C7C53771F2C}"/>
              </a:ext>
            </a:extLst>
          </p:cNvPr>
          <p:cNvCxnSpPr/>
          <p:nvPr/>
        </p:nvCxnSpPr>
        <p:spPr bwMode="auto">
          <a:xfrm>
            <a:off x="1681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F641852-625E-2242-BC9D-A820DE1B9487}"/>
              </a:ext>
            </a:extLst>
          </p:cNvPr>
          <p:cNvCxnSpPr/>
          <p:nvPr/>
        </p:nvCxnSpPr>
        <p:spPr bwMode="auto">
          <a:xfrm>
            <a:off x="1897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F718235-952A-A341-A246-49941816EE0F}"/>
              </a:ext>
            </a:extLst>
          </p:cNvPr>
          <p:cNvCxnSpPr/>
          <p:nvPr/>
        </p:nvCxnSpPr>
        <p:spPr bwMode="auto">
          <a:xfrm>
            <a:off x="2545190" y="426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50230F33-F75E-3C41-8E6F-9A5BE2DDE7A8}"/>
              </a:ext>
            </a:extLst>
          </p:cNvPr>
          <p:cNvCxnSpPr/>
          <p:nvPr/>
        </p:nvCxnSpPr>
        <p:spPr bwMode="auto">
          <a:xfrm>
            <a:off x="2113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C22CBC92-42C6-7849-A86E-D9A5932178DF}"/>
              </a:ext>
            </a:extLst>
          </p:cNvPr>
          <p:cNvCxnSpPr/>
          <p:nvPr/>
        </p:nvCxnSpPr>
        <p:spPr bwMode="auto">
          <a:xfrm>
            <a:off x="2545190" y="4478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87F23611-856E-1E48-8327-2BCC4619539C}"/>
              </a:ext>
            </a:extLst>
          </p:cNvPr>
          <p:cNvCxnSpPr/>
          <p:nvPr/>
        </p:nvCxnSpPr>
        <p:spPr bwMode="auto">
          <a:xfrm>
            <a:off x="2329190" y="4694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6A227E4B-17BB-3240-9B3F-EF941801F05A}"/>
              </a:ext>
            </a:extLst>
          </p:cNvPr>
          <p:cNvCxnSpPr/>
          <p:nvPr/>
        </p:nvCxnSpPr>
        <p:spPr bwMode="auto">
          <a:xfrm>
            <a:off x="817190" y="469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06A5409-CF62-2D4D-84B6-E70D47AAE044}"/>
              </a:ext>
            </a:extLst>
          </p:cNvPr>
          <p:cNvCxnSpPr/>
          <p:nvPr/>
        </p:nvCxnSpPr>
        <p:spPr bwMode="auto">
          <a:xfrm>
            <a:off x="1249190" y="469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3D7B72A-B867-614B-8401-AC9900CEC882}"/>
              </a:ext>
            </a:extLst>
          </p:cNvPr>
          <p:cNvCxnSpPr/>
          <p:nvPr/>
        </p:nvCxnSpPr>
        <p:spPr bwMode="auto">
          <a:xfrm>
            <a:off x="817190" y="491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6956C18B-FCDD-D940-9202-7837375FD4B8}"/>
              </a:ext>
            </a:extLst>
          </p:cNvPr>
          <p:cNvCxnSpPr/>
          <p:nvPr/>
        </p:nvCxnSpPr>
        <p:spPr bwMode="auto">
          <a:xfrm>
            <a:off x="1249190" y="491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3B94BAA9-3691-5947-9B24-AB4D831BA52E}"/>
              </a:ext>
            </a:extLst>
          </p:cNvPr>
          <p:cNvCxnSpPr/>
          <p:nvPr/>
        </p:nvCxnSpPr>
        <p:spPr bwMode="auto">
          <a:xfrm>
            <a:off x="1681190" y="469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681D7AE4-38E4-6745-91F0-B22DC95E31B7}"/>
              </a:ext>
            </a:extLst>
          </p:cNvPr>
          <p:cNvCxnSpPr/>
          <p:nvPr/>
        </p:nvCxnSpPr>
        <p:spPr bwMode="auto">
          <a:xfrm>
            <a:off x="1681190" y="491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7A342FC-C4FB-5C43-B22C-AB1E3C1566C5}"/>
              </a:ext>
            </a:extLst>
          </p:cNvPr>
          <p:cNvCxnSpPr/>
          <p:nvPr/>
        </p:nvCxnSpPr>
        <p:spPr bwMode="auto">
          <a:xfrm>
            <a:off x="817190" y="512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8280D0E-4549-784A-95A7-086904439B87}"/>
              </a:ext>
            </a:extLst>
          </p:cNvPr>
          <p:cNvCxnSpPr/>
          <p:nvPr/>
        </p:nvCxnSpPr>
        <p:spPr bwMode="auto">
          <a:xfrm>
            <a:off x="1249190" y="512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DEFC8B38-318C-F548-8220-79408D0ED7CE}"/>
              </a:ext>
            </a:extLst>
          </p:cNvPr>
          <p:cNvCxnSpPr/>
          <p:nvPr/>
        </p:nvCxnSpPr>
        <p:spPr bwMode="auto">
          <a:xfrm>
            <a:off x="817190" y="534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63F485F8-CB73-9C4A-9454-991001E24F62}"/>
              </a:ext>
            </a:extLst>
          </p:cNvPr>
          <p:cNvCxnSpPr/>
          <p:nvPr/>
        </p:nvCxnSpPr>
        <p:spPr bwMode="auto">
          <a:xfrm>
            <a:off x="817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4FB2C02-9496-6148-8710-F9153FAC9C26}"/>
              </a:ext>
            </a:extLst>
          </p:cNvPr>
          <p:cNvCxnSpPr/>
          <p:nvPr/>
        </p:nvCxnSpPr>
        <p:spPr bwMode="auto">
          <a:xfrm>
            <a:off x="1249190" y="534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2425A79-5CCC-8C4D-81F1-5CBD1F3643B8}"/>
              </a:ext>
            </a:extLst>
          </p:cNvPr>
          <p:cNvCxnSpPr/>
          <p:nvPr/>
        </p:nvCxnSpPr>
        <p:spPr bwMode="auto">
          <a:xfrm>
            <a:off x="1033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A1C8292-F931-804B-9D93-6F68B555596A}"/>
              </a:ext>
            </a:extLst>
          </p:cNvPr>
          <p:cNvCxnSpPr/>
          <p:nvPr/>
        </p:nvCxnSpPr>
        <p:spPr bwMode="auto">
          <a:xfrm>
            <a:off x="1681190" y="512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EDBD77F-F82D-0B4F-A329-C502B30F44FB}"/>
              </a:ext>
            </a:extLst>
          </p:cNvPr>
          <p:cNvCxnSpPr/>
          <p:nvPr/>
        </p:nvCxnSpPr>
        <p:spPr bwMode="auto">
          <a:xfrm>
            <a:off x="1249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9BBB1F7-F6A6-A543-83BC-E67A2796A81F}"/>
              </a:ext>
            </a:extLst>
          </p:cNvPr>
          <p:cNvCxnSpPr/>
          <p:nvPr/>
        </p:nvCxnSpPr>
        <p:spPr bwMode="auto">
          <a:xfrm>
            <a:off x="1681190" y="534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22733FD-A829-6A4E-9D5D-F74D23A84140}"/>
              </a:ext>
            </a:extLst>
          </p:cNvPr>
          <p:cNvCxnSpPr/>
          <p:nvPr/>
        </p:nvCxnSpPr>
        <p:spPr bwMode="auto">
          <a:xfrm>
            <a:off x="1465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907270E1-A5D1-3A44-A15A-E0D498090D27}"/>
              </a:ext>
            </a:extLst>
          </p:cNvPr>
          <p:cNvCxnSpPr/>
          <p:nvPr/>
        </p:nvCxnSpPr>
        <p:spPr bwMode="auto">
          <a:xfrm>
            <a:off x="2545190" y="4694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17377D7-CD7E-3345-8675-5B0869167DDD}"/>
              </a:ext>
            </a:extLst>
          </p:cNvPr>
          <p:cNvCxnSpPr/>
          <p:nvPr/>
        </p:nvCxnSpPr>
        <p:spPr bwMode="auto">
          <a:xfrm>
            <a:off x="2545190" y="4910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C2DD02DE-C369-3644-9859-961DD3F674E3}"/>
              </a:ext>
            </a:extLst>
          </p:cNvPr>
          <p:cNvCxnSpPr/>
          <p:nvPr/>
        </p:nvCxnSpPr>
        <p:spPr bwMode="auto">
          <a:xfrm>
            <a:off x="1681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FC35918D-522F-4043-B1EB-0A19FC7DEC31}"/>
              </a:ext>
            </a:extLst>
          </p:cNvPr>
          <p:cNvCxnSpPr/>
          <p:nvPr/>
        </p:nvCxnSpPr>
        <p:spPr bwMode="auto">
          <a:xfrm>
            <a:off x="1897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71921A19-31E6-FA42-B41A-EEDAC6C687C9}"/>
              </a:ext>
            </a:extLst>
          </p:cNvPr>
          <p:cNvCxnSpPr/>
          <p:nvPr/>
        </p:nvCxnSpPr>
        <p:spPr bwMode="auto">
          <a:xfrm>
            <a:off x="2545190" y="5126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100FD75-60A8-1145-98A7-D400D5636131}"/>
              </a:ext>
            </a:extLst>
          </p:cNvPr>
          <p:cNvCxnSpPr/>
          <p:nvPr/>
        </p:nvCxnSpPr>
        <p:spPr bwMode="auto">
          <a:xfrm>
            <a:off x="2113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08045906-274E-2045-8CE5-DC4CDD6C9079}"/>
              </a:ext>
            </a:extLst>
          </p:cNvPr>
          <p:cNvCxnSpPr/>
          <p:nvPr/>
        </p:nvCxnSpPr>
        <p:spPr bwMode="auto">
          <a:xfrm>
            <a:off x="2545190" y="5342420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3F7AF21-81EB-6F4B-A7E5-4FE11067C03F}"/>
              </a:ext>
            </a:extLst>
          </p:cNvPr>
          <p:cNvCxnSpPr/>
          <p:nvPr/>
        </p:nvCxnSpPr>
        <p:spPr bwMode="auto">
          <a:xfrm>
            <a:off x="2329190" y="5558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AB6757D-C5E8-8147-BB6E-5C0C0FFB55F6}"/>
              </a:ext>
            </a:extLst>
          </p:cNvPr>
          <p:cNvCxnSpPr/>
          <p:nvPr/>
        </p:nvCxnSpPr>
        <p:spPr bwMode="auto">
          <a:xfrm>
            <a:off x="2545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ED567E9C-16E9-4C4C-931B-7DA9C0E9A771}"/>
              </a:ext>
            </a:extLst>
          </p:cNvPr>
          <p:cNvCxnSpPr/>
          <p:nvPr/>
        </p:nvCxnSpPr>
        <p:spPr bwMode="auto">
          <a:xfrm>
            <a:off x="2761190" y="4262420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80" name="Rectangle 279">
            <a:extLst>
              <a:ext uri="{FF2B5EF4-FFF2-40B4-BE49-F238E27FC236}">
                <a16:creationId xmlns:a16="http://schemas.microsoft.com/office/drawing/2014/main" id="{34899E4F-FB15-984F-A4EC-2FDE6335BE21}"/>
              </a:ext>
            </a:extLst>
          </p:cNvPr>
          <p:cNvSpPr/>
          <p:nvPr/>
        </p:nvSpPr>
        <p:spPr bwMode="auto">
          <a:xfrm>
            <a:off x="4037740" y="4743460"/>
            <a:ext cx="216131" cy="222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BF0C7671-BFC2-1A4E-8E3A-3EB1C2317BBA}"/>
              </a:ext>
            </a:extLst>
          </p:cNvPr>
          <p:cNvSpPr/>
          <p:nvPr/>
        </p:nvSpPr>
        <p:spPr bwMode="auto">
          <a:xfrm>
            <a:off x="4253871" y="4750765"/>
            <a:ext cx="216131" cy="202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27AA59AB-20FD-E84A-AD6F-5EF0612D9F21}"/>
              </a:ext>
            </a:extLst>
          </p:cNvPr>
          <p:cNvSpPr/>
          <p:nvPr/>
        </p:nvSpPr>
        <p:spPr bwMode="auto">
          <a:xfrm>
            <a:off x="4037740" y="4963654"/>
            <a:ext cx="216131" cy="216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CF257F97-E860-3143-8137-0336483F4885}"/>
              </a:ext>
            </a:extLst>
          </p:cNvPr>
          <p:cNvCxnSpPr/>
          <p:nvPr/>
        </p:nvCxnSpPr>
        <p:spPr bwMode="auto">
          <a:xfrm>
            <a:off x="4027776" y="4739877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13A7042-414A-7A49-B4DA-932F60A4EAC5}"/>
              </a:ext>
            </a:extLst>
          </p:cNvPr>
          <p:cNvCxnSpPr/>
          <p:nvPr/>
        </p:nvCxnSpPr>
        <p:spPr bwMode="auto">
          <a:xfrm>
            <a:off x="4243776" y="4739877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8A7D0C60-A829-204E-9092-11AD2EC6AD78}"/>
              </a:ext>
            </a:extLst>
          </p:cNvPr>
          <p:cNvCxnSpPr/>
          <p:nvPr/>
        </p:nvCxnSpPr>
        <p:spPr bwMode="auto">
          <a:xfrm>
            <a:off x="4027776" y="4739877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17864563-1F3B-0E4A-8FF2-5DCE3EFAE525}"/>
              </a:ext>
            </a:extLst>
          </p:cNvPr>
          <p:cNvCxnSpPr/>
          <p:nvPr/>
        </p:nvCxnSpPr>
        <p:spPr bwMode="auto">
          <a:xfrm>
            <a:off x="4027776" y="4955877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F937FCE6-A343-B242-B686-2699B75AD2DF}"/>
              </a:ext>
            </a:extLst>
          </p:cNvPr>
          <p:cNvCxnSpPr/>
          <p:nvPr/>
        </p:nvCxnSpPr>
        <p:spPr bwMode="auto">
          <a:xfrm>
            <a:off x="4243776" y="4739877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17ABEDC-CEF9-8B4C-8701-F2295D8B437B}"/>
              </a:ext>
            </a:extLst>
          </p:cNvPr>
          <p:cNvCxnSpPr/>
          <p:nvPr/>
        </p:nvCxnSpPr>
        <p:spPr bwMode="auto">
          <a:xfrm>
            <a:off x="4027776" y="4955877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0D3BC5F-A953-C543-8CB8-4617B624EF25}"/>
              </a:ext>
            </a:extLst>
          </p:cNvPr>
          <p:cNvCxnSpPr/>
          <p:nvPr/>
        </p:nvCxnSpPr>
        <p:spPr bwMode="auto">
          <a:xfrm>
            <a:off x="4459776" y="4739877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37F25064-00BA-E94E-9301-604BFE0E9B95}"/>
              </a:ext>
            </a:extLst>
          </p:cNvPr>
          <p:cNvCxnSpPr/>
          <p:nvPr/>
        </p:nvCxnSpPr>
        <p:spPr bwMode="auto">
          <a:xfrm>
            <a:off x="4243776" y="4955877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DC31871-6690-244E-BF93-CE0251DDAFAD}"/>
              </a:ext>
            </a:extLst>
          </p:cNvPr>
          <p:cNvCxnSpPr/>
          <p:nvPr/>
        </p:nvCxnSpPr>
        <p:spPr bwMode="auto">
          <a:xfrm>
            <a:off x="4243776" y="4955877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B8ACAD5C-31D6-B74F-B4A3-DCBF8AF967FE}"/>
              </a:ext>
            </a:extLst>
          </p:cNvPr>
          <p:cNvCxnSpPr/>
          <p:nvPr/>
        </p:nvCxnSpPr>
        <p:spPr bwMode="auto">
          <a:xfrm>
            <a:off x="4027776" y="5171877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23F3538-17B6-8A45-8948-755530A0AA18}"/>
              </a:ext>
            </a:extLst>
          </p:cNvPr>
          <p:cNvSpPr/>
          <p:nvPr/>
        </p:nvSpPr>
        <p:spPr bwMode="auto">
          <a:xfrm>
            <a:off x="4253871" y="4966733"/>
            <a:ext cx="216131" cy="202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78AEA1-C08E-C14E-A646-C5EC831391D8}"/>
              </a:ext>
            </a:extLst>
          </p:cNvPr>
          <p:cNvCxnSpPr/>
          <p:nvPr/>
        </p:nvCxnSpPr>
        <p:spPr bwMode="auto">
          <a:xfrm>
            <a:off x="4243776" y="4955845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D04386F0-9ADD-DD4B-A25C-222E47380793}"/>
              </a:ext>
            </a:extLst>
          </p:cNvPr>
          <p:cNvCxnSpPr/>
          <p:nvPr/>
        </p:nvCxnSpPr>
        <p:spPr bwMode="auto">
          <a:xfrm>
            <a:off x="4459776" y="4955845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51E9810-EC90-7347-81B2-3C39A4C579A8}"/>
              </a:ext>
            </a:extLst>
          </p:cNvPr>
          <p:cNvCxnSpPr/>
          <p:nvPr/>
        </p:nvCxnSpPr>
        <p:spPr bwMode="auto">
          <a:xfrm>
            <a:off x="4243776" y="5171845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0B5A146-DC1E-E548-8AFD-8FF40379E9C0}"/>
              </a:ext>
            </a:extLst>
          </p:cNvPr>
          <p:cNvSpPr/>
          <p:nvPr/>
        </p:nvSpPr>
        <p:spPr bwMode="auto">
          <a:xfrm>
            <a:off x="3133024" y="4741382"/>
            <a:ext cx="442291" cy="42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F8D3AB1-96BE-BF42-BCC6-1334AE2D3226}"/>
              </a:ext>
            </a:extLst>
          </p:cNvPr>
          <p:cNvCxnSpPr/>
          <p:nvPr/>
        </p:nvCxnSpPr>
        <p:spPr bwMode="auto">
          <a:xfrm>
            <a:off x="3135073" y="4739044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8F133DA-BB8D-E44E-959D-AD8707F771CD}"/>
              </a:ext>
            </a:extLst>
          </p:cNvPr>
          <p:cNvCxnSpPr/>
          <p:nvPr/>
        </p:nvCxnSpPr>
        <p:spPr bwMode="auto">
          <a:xfrm>
            <a:off x="3351073" y="4739044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9063B1B8-684A-C94F-9105-AFFDCC11E5C3}"/>
              </a:ext>
            </a:extLst>
          </p:cNvPr>
          <p:cNvCxnSpPr/>
          <p:nvPr/>
        </p:nvCxnSpPr>
        <p:spPr bwMode="auto">
          <a:xfrm>
            <a:off x="3135073" y="4739044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2340341F-160A-104E-B123-F821BCDE789B}"/>
              </a:ext>
            </a:extLst>
          </p:cNvPr>
          <p:cNvCxnSpPr/>
          <p:nvPr/>
        </p:nvCxnSpPr>
        <p:spPr bwMode="auto">
          <a:xfrm>
            <a:off x="3135073" y="4955044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E635E6B9-759A-8A44-A24A-6B9DDC0765FE}"/>
              </a:ext>
            </a:extLst>
          </p:cNvPr>
          <p:cNvCxnSpPr/>
          <p:nvPr/>
        </p:nvCxnSpPr>
        <p:spPr bwMode="auto">
          <a:xfrm>
            <a:off x="3567073" y="4739044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44EB526-8665-9F4C-BF4B-A19905482D72}"/>
              </a:ext>
            </a:extLst>
          </p:cNvPr>
          <p:cNvCxnSpPr/>
          <p:nvPr/>
        </p:nvCxnSpPr>
        <p:spPr bwMode="auto">
          <a:xfrm>
            <a:off x="3135073" y="5171044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6B38DBD0-3AD8-C14B-BA83-F4768254B8E0}"/>
              </a:ext>
            </a:extLst>
          </p:cNvPr>
          <p:cNvCxnSpPr/>
          <p:nvPr/>
        </p:nvCxnSpPr>
        <p:spPr bwMode="auto">
          <a:xfrm>
            <a:off x="3567073" y="4955044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24D2787F-DB64-264D-A3A7-53DA58788D4F}"/>
              </a:ext>
            </a:extLst>
          </p:cNvPr>
          <p:cNvCxnSpPr/>
          <p:nvPr/>
        </p:nvCxnSpPr>
        <p:spPr bwMode="auto">
          <a:xfrm>
            <a:off x="3351073" y="5171044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C03419B-69CF-AE4F-B60C-5CA041CE4DF2}"/>
              </a:ext>
            </a:extLst>
          </p:cNvPr>
          <p:cNvSpPr/>
          <p:nvPr/>
        </p:nvSpPr>
        <p:spPr bwMode="auto">
          <a:xfrm>
            <a:off x="2977343" y="3833264"/>
            <a:ext cx="442291" cy="42949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566E311B-3008-8D45-BFAB-211933B6EAF0}"/>
              </a:ext>
            </a:extLst>
          </p:cNvPr>
          <p:cNvCxnSpPr/>
          <p:nvPr/>
        </p:nvCxnSpPr>
        <p:spPr bwMode="auto">
          <a:xfrm>
            <a:off x="2979392" y="3830926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A3EDD255-D53E-4A44-AE6B-EE1D3682D21B}"/>
              </a:ext>
            </a:extLst>
          </p:cNvPr>
          <p:cNvCxnSpPr/>
          <p:nvPr/>
        </p:nvCxnSpPr>
        <p:spPr bwMode="auto">
          <a:xfrm>
            <a:off x="3195392" y="3830926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3A80E462-0294-9941-9260-C45A2D7721F7}"/>
              </a:ext>
            </a:extLst>
          </p:cNvPr>
          <p:cNvCxnSpPr/>
          <p:nvPr/>
        </p:nvCxnSpPr>
        <p:spPr bwMode="auto">
          <a:xfrm>
            <a:off x="2979392" y="3830926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1ADD7EF2-66E4-C04F-83E7-EDD51621E549}"/>
              </a:ext>
            </a:extLst>
          </p:cNvPr>
          <p:cNvCxnSpPr/>
          <p:nvPr/>
        </p:nvCxnSpPr>
        <p:spPr bwMode="auto">
          <a:xfrm>
            <a:off x="2979392" y="4046926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2B486FB7-A585-4949-BA80-F3826AD31093}"/>
              </a:ext>
            </a:extLst>
          </p:cNvPr>
          <p:cNvCxnSpPr/>
          <p:nvPr/>
        </p:nvCxnSpPr>
        <p:spPr bwMode="auto">
          <a:xfrm>
            <a:off x="3411392" y="3830926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E2B6CD1B-1983-314B-A384-25FE2870D5BB}"/>
              </a:ext>
            </a:extLst>
          </p:cNvPr>
          <p:cNvCxnSpPr/>
          <p:nvPr/>
        </p:nvCxnSpPr>
        <p:spPr bwMode="auto">
          <a:xfrm>
            <a:off x="2979392" y="4259751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506D668F-A2DC-2C4D-9606-47C1D781160C}"/>
              </a:ext>
            </a:extLst>
          </p:cNvPr>
          <p:cNvCxnSpPr/>
          <p:nvPr/>
        </p:nvCxnSpPr>
        <p:spPr bwMode="auto">
          <a:xfrm>
            <a:off x="3411392" y="4046926"/>
            <a:ext cx="0" cy="2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28139769-7134-174A-AD3B-B37DA1A1CE0C}"/>
              </a:ext>
            </a:extLst>
          </p:cNvPr>
          <p:cNvCxnSpPr/>
          <p:nvPr/>
        </p:nvCxnSpPr>
        <p:spPr bwMode="auto">
          <a:xfrm>
            <a:off x="3195392" y="4259751"/>
            <a:ext cx="2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54749279-D48A-6C4E-859D-EBA4AFA85B70}"/>
              </a:ext>
            </a:extLst>
          </p:cNvPr>
          <p:cNvSpPr txBox="1"/>
          <p:nvPr/>
        </p:nvSpPr>
        <p:spPr bwMode="auto">
          <a:xfrm>
            <a:off x="3596690" y="476885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or</a:t>
            </a:r>
          </a:p>
        </p:txBody>
      </p: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28969993-13FD-6442-8DB1-B9216FC5EB49}"/>
              </a:ext>
            </a:extLst>
          </p:cNvPr>
          <p:cNvCxnSpPr/>
          <p:nvPr/>
        </p:nvCxnSpPr>
        <p:spPr bwMode="auto">
          <a:xfrm>
            <a:off x="3294869" y="4328255"/>
            <a:ext cx="48898" cy="3624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96B843FE-29FC-2540-9A7B-0CC69811501F}"/>
              </a:ext>
            </a:extLst>
          </p:cNvPr>
          <p:cNvCxnSpPr/>
          <p:nvPr/>
        </p:nvCxnSpPr>
        <p:spPr bwMode="auto">
          <a:xfrm>
            <a:off x="3500606" y="4268142"/>
            <a:ext cx="579740" cy="3583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C3C7299A-F2C5-7145-A741-13094182A6DD}"/>
              </a:ext>
            </a:extLst>
          </p:cNvPr>
          <p:cNvSpPr txBox="1"/>
          <p:nvPr/>
        </p:nvSpPr>
        <p:spPr bwMode="auto">
          <a:xfrm>
            <a:off x="4482493" y="4768850"/>
            <a:ext cx="323631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7519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5044F-6676-0A45-9D8E-7A6A9B32224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51F8D-3CEC-FB43-9193-52686D72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47658"/>
            <a:ext cx="8353426" cy="1081088"/>
          </a:xfrm>
        </p:spPr>
        <p:txBody>
          <a:bodyPr/>
          <a:lstStyle/>
          <a:p>
            <a:r>
              <a:rPr lang="sv-SE" dirty="0" err="1">
                <a:solidFill>
                  <a:schemeClr val="bg2">
                    <a:lumMod val="75000"/>
                  </a:schemeClr>
                </a:solidFill>
              </a:rPr>
              <a:t>Example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18CFD-5AC4-0640-8040-18E5D4886B82}"/>
              </a:ext>
            </a:extLst>
          </p:cNvPr>
          <p:cNvSpPr txBox="1"/>
          <p:nvPr/>
        </p:nvSpPr>
        <p:spPr bwMode="auto">
          <a:xfrm>
            <a:off x="485076" y="1249477"/>
            <a:ext cx="3760596" cy="605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3F859-F465-054B-A5AB-D020BE224E87}"/>
              </a:ext>
            </a:extLst>
          </p:cNvPr>
          <p:cNvSpPr txBox="1"/>
          <p:nvPr/>
        </p:nvSpPr>
        <p:spPr bwMode="auto">
          <a:xfrm>
            <a:off x="4245672" y="971532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  <a:br>
              <a:rPr lang="sv-SE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v-SE" sz="20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 RDO </a:t>
            </a:r>
            <a:r>
              <a:rPr lang="sv-SE" sz="2000" dirty="0" err="1">
                <a:solidFill>
                  <a:schemeClr val="bg2">
                    <a:lumMod val="75000"/>
                  </a:schemeClr>
                </a:solidFill>
              </a:rPr>
              <a:t>optimization</a:t>
            </a:r>
            <a:endParaRPr lang="sv-SE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C66305-23EB-D647-8BF1-BA33D5C19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46</a:t>
            </a:fld>
            <a:endParaRPr lang="sv-SE"/>
          </a:p>
        </p:txBody>
      </p:sp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8B09D23C-8166-464E-9524-62B0A6443D7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45496" r="52115"/>
          <a:stretch/>
        </p:blipFill>
        <p:spPr>
          <a:xfrm>
            <a:off x="4080168" y="1634081"/>
            <a:ext cx="3232149" cy="3589837"/>
          </a:xfrm>
          <a:prstGeom prst="rect">
            <a:avLst/>
          </a:prstGeom>
        </p:spPr>
      </p:pic>
      <p:pic>
        <p:nvPicPr>
          <p:cNvPr id="10" name="Picture 9" descr="A picture containing meter&#10;&#10;Description automatically generated">
            <a:extLst>
              <a:ext uri="{FF2B5EF4-FFF2-40B4-BE49-F238E27FC236}">
                <a16:creationId xmlns:a16="http://schemas.microsoft.com/office/drawing/2014/main" id="{AD97588C-4169-3E4B-A23D-F25792B262B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45496" r="77135"/>
          <a:stretch/>
        </p:blipFill>
        <p:spPr>
          <a:xfrm>
            <a:off x="749300" y="1634081"/>
            <a:ext cx="3232149" cy="3589837"/>
          </a:xfrm>
          <a:prstGeom prst="rect">
            <a:avLst/>
          </a:prstGeom>
        </p:spPr>
      </p:pic>
      <p:pic>
        <p:nvPicPr>
          <p:cNvPr id="4" name="Picture 3" descr="A picture containing meter&#10;&#10;Description automatically generated">
            <a:extLst>
              <a:ext uri="{FF2B5EF4-FFF2-40B4-BE49-F238E27FC236}">
                <a16:creationId xmlns:a16="http://schemas.microsoft.com/office/drawing/2014/main" id="{056E6F09-6D7E-3246-897A-F337CCA659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2" t="45496" r="26826"/>
          <a:stretch/>
        </p:blipFill>
        <p:spPr>
          <a:xfrm>
            <a:off x="7393135" y="1634081"/>
            <a:ext cx="3232150" cy="3589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92619-72B5-664A-B97D-53FD2F726250}"/>
              </a:ext>
            </a:extLst>
          </p:cNvPr>
          <p:cNvSpPr txBox="1"/>
          <p:nvPr/>
        </p:nvSpPr>
        <p:spPr bwMode="auto">
          <a:xfrm>
            <a:off x="7474645" y="971532"/>
            <a:ext cx="3232150" cy="5041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VTM6.0 + bilateral filter</a:t>
            </a:r>
            <a:br>
              <a:rPr lang="sv-SE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v-SE" sz="2000" dirty="0" err="1">
                <a:solidFill>
                  <a:schemeClr val="bg2">
                    <a:lumMod val="75000"/>
                  </a:schemeClr>
                </a:solidFill>
              </a:rPr>
              <a:t>without</a:t>
            </a:r>
            <a:r>
              <a:rPr lang="sv-SE" sz="2000" dirty="0">
                <a:solidFill>
                  <a:schemeClr val="bg2">
                    <a:lumMod val="75000"/>
                  </a:schemeClr>
                </a:solidFill>
              </a:rPr>
              <a:t> RDO </a:t>
            </a:r>
            <a:r>
              <a:rPr lang="sv-SE" sz="2000" dirty="0" err="1">
                <a:solidFill>
                  <a:schemeClr val="bg2">
                    <a:lumMod val="75000"/>
                  </a:schemeClr>
                </a:solidFill>
              </a:rPr>
              <a:t>optimization</a:t>
            </a:r>
            <a:endParaRPr lang="sv-SE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42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B77A-1A2A-DC49-A52E-928759C2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Results</a:t>
            </a:r>
            <a:r>
              <a:rPr lang="sv-SE" dirty="0"/>
              <a:t> over VTM-5.0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2D9D-222E-F94F-99B1-6D205A697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666875"/>
            <a:ext cx="11233150" cy="439261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BDR Y		</a:t>
            </a:r>
            <a:r>
              <a:rPr lang="sv-SE" dirty="0" err="1"/>
              <a:t>Enc</a:t>
            </a:r>
            <a:r>
              <a:rPr lang="sv-SE" dirty="0"/>
              <a:t> run-</a:t>
            </a:r>
            <a:r>
              <a:rPr lang="sv-SE" dirty="0" err="1"/>
              <a:t>time</a:t>
            </a:r>
            <a:r>
              <a:rPr lang="sv-SE" dirty="0"/>
              <a:t>	Dec run-</a:t>
            </a:r>
            <a:r>
              <a:rPr lang="sv-SE" dirty="0" err="1"/>
              <a:t>time</a:t>
            </a:r>
            <a:endParaRPr lang="sv-SE" dirty="0"/>
          </a:p>
          <a:p>
            <a:r>
              <a:rPr lang="sv-SE" dirty="0"/>
              <a:t>All intra </a:t>
            </a:r>
            <a:r>
              <a:rPr lang="sv-SE" dirty="0" err="1"/>
              <a:t>config</a:t>
            </a:r>
            <a:r>
              <a:rPr lang="sv-SE" dirty="0"/>
              <a:t>:		-0.40%		106%		104%</a:t>
            </a:r>
          </a:p>
          <a:p>
            <a:r>
              <a:rPr lang="sv-SE" dirty="0" err="1"/>
              <a:t>Random</a:t>
            </a:r>
            <a:r>
              <a:rPr lang="sv-SE" dirty="0"/>
              <a:t> access </a:t>
            </a:r>
            <a:r>
              <a:rPr lang="sv-SE" dirty="0" err="1"/>
              <a:t>config</a:t>
            </a:r>
            <a:r>
              <a:rPr lang="sv-SE" dirty="0"/>
              <a:t>:	-0.50%		102%		102%</a:t>
            </a:r>
          </a:p>
          <a:p>
            <a:r>
              <a:rPr lang="sv-SE" dirty="0" err="1"/>
              <a:t>Low-delay</a:t>
            </a:r>
            <a:r>
              <a:rPr lang="sv-SE" dirty="0"/>
              <a:t> B </a:t>
            </a:r>
            <a:r>
              <a:rPr lang="sv-SE" dirty="0" err="1"/>
              <a:t>config</a:t>
            </a:r>
            <a:r>
              <a:rPr lang="sv-SE" dirty="0"/>
              <a:t>:		-0.31%		103%		104%</a:t>
            </a:r>
          </a:p>
          <a:p>
            <a:pPr marL="0" indent="0">
              <a:buNone/>
            </a:pPr>
            <a:endParaRPr lang="sv-SE" sz="1050" dirty="0"/>
          </a:p>
          <a:p>
            <a:r>
              <a:rPr lang="sv-SE" dirty="0"/>
              <a:t>LUT: SIMD-</a:t>
            </a:r>
            <a:r>
              <a:rPr lang="sv-SE" dirty="0" err="1"/>
              <a:t>friendly</a:t>
            </a:r>
            <a:r>
              <a:rPr lang="sv-SE" dirty="0"/>
              <a:t> (never </a:t>
            </a:r>
            <a:r>
              <a:rPr lang="sv-SE" dirty="0" err="1"/>
              <a:t>above</a:t>
            </a:r>
            <a:r>
              <a:rPr lang="sv-SE" dirty="0"/>
              <a:t> 16 bytes long),  60 bytes in total </a:t>
            </a:r>
          </a:p>
          <a:p>
            <a:endParaRPr lang="sv-SE" sz="1050" dirty="0"/>
          </a:p>
          <a:p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subjective</a:t>
            </a:r>
            <a:r>
              <a:rPr lang="sv-SE" dirty="0"/>
              <a:t> tests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carried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at </a:t>
            </a:r>
            <a:r>
              <a:rPr lang="sv-SE" dirty="0" err="1"/>
              <a:t>two</a:t>
            </a:r>
            <a:r>
              <a:rPr lang="sv-SE" dirty="0"/>
              <a:t> JVET meetings</a:t>
            </a:r>
          </a:p>
          <a:p>
            <a:pPr lvl="1"/>
            <a:r>
              <a:rPr lang="sv-SE" dirty="0"/>
              <a:t>Gothenburg [JVET-O1118]: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12 </a:t>
            </a:r>
            <a:r>
              <a:rPr lang="sv-SE" dirty="0" err="1"/>
              <a:t>examples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(</a:t>
            </a:r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interval</a:t>
            </a:r>
            <a:r>
              <a:rPr lang="sv-SE" dirty="0"/>
              <a:t> just </a:t>
            </a:r>
            <a:r>
              <a:rPr lang="sv-SE" dirty="0" err="1"/>
              <a:t>touching</a:t>
            </a:r>
            <a:r>
              <a:rPr lang="sv-SE" dirty="0"/>
              <a:t>).</a:t>
            </a:r>
          </a:p>
          <a:p>
            <a:pPr lvl="1"/>
            <a:r>
              <a:rPr lang="sv-SE" dirty="0" err="1"/>
              <a:t>Geneva</a:t>
            </a:r>
            <a:r>
              <a:rPr lang="sv-SE" dirty="0"/>
              <a:t> [JVET-P1032]: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6 </a:t>
            </a:r>
            <a:r>
              <a:rPr lang="sv-SE" dirty="0" err="1"/>
              <a:t>examples</a:t>
            </a:r>
            <a:r>
              <a:rPr lang="sv-SE" dirty="0"/>
              <a:t>,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(</a:t>
            </a:r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interval</a:t>
            </a:r>
            <a:r>
              <a:rPr lang="sv-SE" dirty="0"/>
              <a:t> just </a:t>
            </a:r>
            <a:r>
              <a:rPr lang="sv-SE" dirty="0" err="1"/>
              <a:t>touching</a:t>
            </a:r>
            <a:r>
              <a:rPr lang="sv-SE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680D3-6393-6145-9DFE-43A802C5F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920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A731-8419-4446-BE43-62CED7C3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FA03-9450-CD40-9D2B-BD67F0F51D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try to </a:t>
            </a:r>
            <a:r>
              <a:rPr lang="sv-SE" dirty="0" err="1"/>
              <a:t>accomplish</a:t>
            </a:r>
            <a:endParaRPr lang="sv-SE" dirty="0"/>
          </a:p>
          <a:p>
            <a:r>
              <a:rPr lang="sv-SE" dirty="0" err="1"/>
              <a:t>How</a:t>
            </a:r>
            <a:r>
              <a:rPr lang="sv-SE" dirty="0"/>
              <a:t> bilateral filters </a:t>
            </a:r>
            <a:r>
              <a:rPr lang="sv-SE" dirty="0" err="1"/>
              <a:t>work</a:t>
            </a:r>
            <a:endParaRPr lang="sv-SE" dirty="0"/>
          </a:p>
          <a:p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</a:t>
            </a:r>
            <a:r>
              <a:rPr lang="sv-SE" dirty="0" err="1"/>
              <a:t>detail</a:t>
            </a:r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contribution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paper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12B4-DA91-1445-9BC6-11E2FB7D8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1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</a:t>
            </a:fld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B08CA-E352-674E-96EB-62CD045A1C33}"/>
              </a:ext>
            </a:extLst>
          </p:cNvPr>
          <p:cNvSpPr txBox="1"/>
          <p:nvPr/>
        </p:nvSpPr>
        <p:spPr bwMode="auto">
          <a:xfrm>
            <a:off x="5764191" y="1610323"/>
            <a:ext cx="6146158" cy="3746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sv-SE" sz="2000" dirty="0"/>
              <a:t>To filter </a:t>
            </a:r>
            <a:r>
              <a:rPr lang="sv-SE" sz="2000" dirty="0" err="1"/>
              <a:t>out</a:t>
            </a:r>
            <a:r>
              <a:rPr lang="sv-SE" sz="2000" dirty="0"/>
              <a:t> </a:t>
            </a:r>
            <a:r>
              <a:rPr lang="sv-SE" sz="2000" dirty="0" err="1"/>
              <a:t>noise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want</a:t>
            </a:r>
            <a:r>
              <a:rPr lang="sv-SE" sz="2000" dirty="0"/>
              <a:t> to </a:t>
            </a:r>
            <a:r>
              <a:rPr lang="sv-SE" sz="2000" dirty="0" err="1"/>
              <a:t>average</a:t>
            </a:r>
            <a:r>
              <a:rPr lang="sv-SE" sz="2000" dirty="0"/>
              <a:t> over </a:t>
            </a:r>
            <a:r>
              <a:rPr lang="sv-SE" sz="2000" dirty="0" err="1"/>
              <a:t>similar</a:t>
            </a:r>
            <a:r>
              <a:rPr lang="sv-SE" sz="2000" dirty="0"/>
              <a:t> </a:t>
            </a:r>
            <a:r>
              <a:rPr lang="sv-SE" sz="2000" dirty="0" err="1"/>
              <a:t>samples</a:t>
            </a:r>
            <a:r>
              <a:rPr lang="sv-SE" sz="2000" dirty="0"/>
              <a:t>.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C651B-8461-7640-8557-8440841AF7D1}"/>
              </a:ext>
            </a:extLst>
          </p:cNvPr>
          <p:cNvCxnSpPr/>
          <p:nvPr/>
        </p:nvCxnSpPr>
        <p:spPr bwMode="auto">
          <a:xfrm rot="16200000" flipH="1">
            <a:off x="3342640" y="3808735"/>
            <a:ext cx="314960" cy="574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71357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Weights depend on squared</a:t>
                </a:r>
                <a:br>
                  <a:rPr lang="en-US" sz="2000" dirty="0"/>
                </a:br>
                <a:r>
                  <a:rPr lang="en-US" sz="2000" dirty="0"/>
                  <a:t>distance to center of filter.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blipFill>
                <a:blip r:embed="rId2"/>
                <a:stretch>
                  <a:fillRect l="-2335" t="-2256" r="-38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692B01-9208-EF49-A1DA-4CDB019A85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9642" y="2715072"/>
            <a:ext cx="347866" cy="344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/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blipFill>
                <a:blip r:embed="rId3"/>
                <a:stretch>
                  <a:fillRect l="-80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567E-FB36-F44C-8859-770F3CF0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49</a:t>
            </a:fld>
            <a:endParaRPr lang="sv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C7888F-C681-6D4F-9DD4-850F03EB1FC9}"/>
              </a:ext>
            </a:extLst>
          </p:cNvPr>
          <p:cNvCxnSpPr/>
          <p:nvPr/>
        </p:nvCxnSpPr>
        <p:spPr bwMode="auto">
          <a:xfrm>
            <a:off x="692565" y="3058953"/>
            <a:ext cx="347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D11DD5-1E65-6941-A527-8A206BAA43FB}"/>
              </a:ext>
            </a:extLst>
          </p:cNvPr>
          <p:cNvCxnSpPr/>
          <p:nvPr/>
        </p:nvCxnSpPr>
        <p:spPr bwMode="auto">
          <a:xfrm>
            <a:off x="697009" y="2715072"/>
            <a:ext cx="0" cy="343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E8A369-B462-6F49-8473-CBE6134DA82C}"/>
              </a:ext>
            </a:extLst>
          </p:cNvPr>
          <p:cNvSpPr txBox="1"/>
          <p:nvPr/>
        </p:nvSpPr>
        <p:spPr bwMode="auto">
          <a:xfrm>
            <a:off x="501512" y="2639793"/>
            <a:ext cx="914400" cy="304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0DAE8-41BA-B148-8CE2-485B7122D606}"/>
              </a:ext>
            </a:extLst>
          </p:cNvPr>
          <p:cNvSpPr txBox="1"/>
          <p:nvPr/>
        </p:nvSpPr>
        <p:spPr bwMode="auto">
          <a:xfrm>
            <a:off x="648457" y="2996225"/>
            <a:ext cx="220062" cy="27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2DE3B7-4161-B642-90E4-6CD124916D85}"/>
              </a:ext>
            </a:extLst>
          </p:cNvPr>
          <p:cNvSpPr txBox="1"/>
          <p:nvPr/>
        </p:nvSpPr>
        <p:spPr bwMode="auto">
          <a:xfrm>
            <a:off x="926673" y="2624900"/>
            <a:ext cx="292921" cy="26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d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89266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Weights depend on squared</a:t>
                </a:r>
                <a:br>
                  <a:rPr lang="en-US" sz="2000" dirty="0"/>
                </a:br>
                <a:r>
                  <a:rPr lang="en-US" sz="2000" dirty="0"/>
                  <a:t>distance to center of filter.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blipFill>
                <a:blip r:embed="rId2"/>
                <a:stretch>
                  <a:fillRect l="-2335" t="-2256" r="-38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/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=0.8493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blipFill>
                <a:blip r:embed="rId3"/>
                <a:stretch>
                  <a:fillRect l="-2734" t="-22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D3FEDE-5B03-C24D-8A53-C0F406617030}"/>
              </a:ext>
            </a:extLst>
          </p:cNvPr>
          <p:cNvSpPr txBox="1"/>
          <p:nvPr/>
        </p:nvSpPr>
        <p:spPr bwMode="auto">
          <a:xfrm>
            <a:off x="8731036" y="1193861"/>
            <a:ext cx="1489598" cy="55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DC1B-DF53-7243-9DB8-4C8E3948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50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684E00-BEAD-DC4B-AD9D-DF8600E80E79}"/>
                  </a:ext>
                </a:extLst>
              </p:cNvPr>
              <p:cNvSpPr txBox="1"/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684E00-BEAD-DC4B-AD9D-DF8600E8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blipFill>
                <a:blip r:embed="rId4"/>
                <a:stretch>
                  <a:fillRect l="-80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B0EFDA-3264-7D40-8898-D1F1890DFD4A}"/>
              </a:ext>
            </a:extLst>
          </p:cNvPr>
          <p:cNvCxnSpPr/>
          <p:nvPr/>
        </p:nvCxnSpPr>
        <p:spPr bwMode="auto">
          <a:xfrm>
            <a:off x="692565" y="3058953"/>
            <a:ext cx="347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BC3CAEC-EEED-564F-8585-5407E505458F}"/>
              </a:ext>
            </a:extLst>
          </p:cNvPr>
          <p:cNvCxnSpPr/>
          <p:nvPr/>
        </p:nvCxnSpPr>
        <p:spPr bwMode="auto">
          <a:xfrm>
            <a:off x="697009" y="2715072"/>
            <a:ext cx="0" cy="343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DF91A9D-42FC-5446-B138-B137D6E67CDD}"/>
              </a:ext>
            </a:extLst>
          </p:cNvPr>
          <p:cNvSpPr txBox="1"/>
          <p:nvPr/>
        </p:nvSpPr>
        <p:spPr bwMode="auto">
          <a:xfrm>
            <a:off x="501512" y="2639793"/>
            <a:ext cx="914400" cy="304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0B91E6-D698-C742-8402-3DBA7BC3450A}"/>
              </a:ext>
            </a:extLst>
          </p:cNvPr>
          <p:cNvSpPr txBox="1"/>
          <p:nvPr/>
        </p:nvSpPr>
        <p:spPr bwMode="auto">
          <a:xfrm>
            <a:off x="648457" y="2996225"/>
            <a:ext cx="220062" cy="27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89CC47-BF40-9541-A848-CF563761E1D6}"/>
              </a:ext>
            </a:extLst>
          </p:cNvPr>
          <p:cNvSpPr txBox="1"/>
          <p:nvPr/>
        </p:nvSpPr>
        <p:spPr bwMode="auto">
          <a:xfrm>
            <a:off x="926673" y="2624900"/>
            <a:ext cx="292921" cy="26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d</a:t>
            </a:r>
            <a:endParaRPr lang="sv-SE" sz="20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0B668C-EBC2-D441-AD95-D07CC8C43F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9642" y="2715072"/>
            <a:ext cx="347866" cy="344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66658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Weights depend on squared</a:t>
                </a:r>
                <a:br>
                  <a:rPr lang="en-US" sz="2000" dirty="0"/>
                </a:br>
                <a:r>
                  <a:rPr lang="en-US" sz="2000" dirty="0"/>
                  <a:t>distance to center of filter.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blipFill>
                <a:blip r:embed="rId2"/>
                <a:stretch>
                  <a:fillRect l="-2335" t="-2256" r="-38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/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=0.8493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blipFill>
                <a:blip r:embed="rId3"/>
                <a:stretch>
                  <a:fillRect l="-2734" t="-22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/>
              <p:nvPr/>
            </p:nvSpPr>
            <p:spPr bwMode="auto">
              <a:xfrm>
                <a:off x="3291390" y="3721937"/>
                <a:ext cx="3245373" cy="2342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Normalizing filter coefficients to 1: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0" y="3721937"/>
                <a:ext cx="3245373" cy="2342387"/>
              </a:xfrm>
              <a:prstGeom prst="rect">
                <a:avLst/>
              </a:prstGeom>
              <a:blipFill>
                <a:blip r:embed="rId5"/>
                <a:stretch>
                  <a:fillRect l="-2335" t="-161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D3FEDE-5B03-C24D-8A53-C0F406617030}"/>
              </a:ext>
            </a:extLst>
          </p:cNvPr>
          <p:cNvSpPr txBox="1"/>
          <p:nvPr/>
        </p:nvSpPr>
        <p:spPr bwMode="auto">
          <a:xfrm>
            <a:off x="8731036" y="1193861"/>
            <a:ext cx="1489598" cy="55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AFF25-901D-3E44-A4E3-9666E9402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51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D9D370-473D-AC48-A9F7-733016C9735F}"/>
                  </a:ext>
                </a:extLst>
              </p:cNvPr>
              <p:cNvSpPr txBox="1"/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D9D370-473D-AC48-A9F7-733016C97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blipFill>
                <a:blip r:embed="rId6"/>
                <a:stretch>
                  <a:fillRect l="-80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ECF3E4-F2DB-F844-AB3D-80A92DEB0E12}"/>
              </a:ext>
            </a:extLst>
          </p:cNvPr>
          <p:cNvCxnSpPr/>
          <p:nvPr/>
        </p:nvCxnSpPr>
        <p:spPr bwMode="auto">
          <a:xfrm>
            <a:off x="692565" y="3058953"/>
            <a:ext cx="347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4195FE-7F0C-F040-9C0E-AEA6F6219DA0}"/>
              </a:ext>
            </a:extLst>
          </p:cNvPr>
          <p:cNvCxnSpPr/>
          <p:nvPr/>
        </p:nvCxnSpPr>
        <p:spPr bwMode="auto">
          <a:xfrm>
            <a:off x="697009" y="2715072"/>
            <a:ext cx="0" cy="343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A24099B-BC4B-B642-8B08-6D89E947C0B6}"/>
              </a:ext>
            </a:extLst>
          </p:cNvPr>
          <p:cNvSpPr txBox="1"/>
          <p:nvPr/>
        </p:nvSpPr>
        <p:spPr bwMode="auto">
          <a:xfrm>
            <a:off x="501512" y="2639793"/>
            <a:ext cx="914400" cy="304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9DF470-F65C-6F4B-849F-BC6815DC2CDA}"/>
              </a:ext>
            </a:extLst>
          </p:cNvPr>
          <p:cNvSpPr txBox="1"/>
          <p:nvPr/>
        </p:nvSpPr>
        <p:spPr bwMode="auto">
          <a:xfrm>
            <a:off x="648457" y="2996225"/>
            <a:ext cx="220062" cy="27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5E1961-9A39-F24F-B49A-1D1E17D0CE11}"/>
              </a:ext>
            </a:extLst>
          </p:cNvPr>
          <p:cNvSpPr txBox="1"/>
          <p:nvPr/>
        </p:nvSpPr>
        <p:spPr bwMode="auto">
          <a:xfrm>
            <a:off x="926673" y="2624900"/>
            <a:ext cx="292921" cy="26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d</a:t>
            </a:r>
            <a:endParaRPr lang="sv-SE" sz="2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8FC8828-7159-A34D-A41A-0A33DC2864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9642" y="2715072"/>
            <a:ext cx="347866" cy="344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7941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Weights depend on squared</a:t>
                </a:r>
                <a:br>
                  <a:rPr lang="en-US" sz="2000" dirty="0"/>
                </a:br>
                <a:r>
                  <a:rPr lang="en-US" sz="2000" dirty="0"/>
                  <a:t>distance to center of filter.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3245373" cy="1672451"/>
              </a:xfrm>
              <a:prstGeom prst="rect">
                <a:avLst/>
              </a:prstGeom>
              <a:blipFill>
                <a:blip r:embed="rId2"/>
                <a:stretch>
                  <a:fillRect l="-2335" t="-2256" r="-38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/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=0.8493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18730B-67D7-0B48-A3AA-3D980268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5977" y="1942619"/>
                <a:ext cx="3245373" cy="1672452"/>
              </a:xfrm>
              <a:prstGeom prst="rect">
                <a:avLst/>
              </a:prstGeom>
              <a:blipFill>
                <a:blip r:embed="rId3"/>
                <a:stretch>
                  <a:fillRect l="-2734" t="-22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/>
              <p:nvPr/>
            </p:nvSpPr>
            <p:spPr bwMode="auto">
              <a:xfrm>
                <a:off x="3291390" y="3721937"/>
                <a:ext cx="3245373" cy="2342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Normalizing filter coefficients to 1: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0" y="3721937"/>
                <a:ext cx="3245373" cy="2342387"/>
              </a:xfrm>
              <a:prstGeom prst="rect">
                <a:avLst/>
              </a:prstGeom>
              <a:blipFill>
                <a:blip r:embed="rId5"/>
                <a:stretch>
                  <a:fillRect l="-2335" t="-161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488276-14E0-5A4C-996F-43472253A4D1}"/>
                  </a:ext>
                </a:extLst>
              </p:cNvPr>
              <p:cNvSpPr txBox="1"/>
              <p:nvPr/>
            </p:nvSpPr>
            <p:spPr bwMode="auto">
              <a:xfrm>
                <a:off x="7425977" y="3668772"/>
                <a:ext cx="4099716" cy="20233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After normalizing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6488276-14E0-5A4C-996F-43472253A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5977" y="3668772"/>
                <a:ext cx="4099716" cy="2023326"/>
              </a:xfrm>
              <a:prstGeom prst="rect">
                <a:avLst/>
              </a:prstGeom>
              <a:blipFill>
                <a:blip r:embed="rId6"/>
                <a:stretch>
                  <a:fillRect l="-2160" t="-187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4D3FEDE-5B03-C24D-8A53-C0F406617030}"/>
              </a:ext>
            </a:extLst>
          </p:cNvPr>
          <p:cNvSpPr txBox="1"/>
          <p:nvPr/>
        </p:nvSpPr>
        <p:spPr bwMode="auto">
          <a:xfrm>
            <a:off x="8731036" y="1193861"/>
            <a:ext cx="1489598" cy="55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C915-4E80-174C-9CE0-962255033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52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2775-A80D-8742-96D3-64663DECD3A9}"/>
                  </a:ext>
                </a:extLst>
              </p:cNvPr>
              <p:cNvSpPr txBox="1"/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332775-A80D-8742-96D3-64663DECD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57" y="2084075"/>
                <a:ext cx="1552015" cy="410710"/>
              </a:xfrm>
              <a:prstGeom prst="rect">
                <a:avLst/>
              </a:prstGeom>
              <a:blipFill>
                <a:blip r:embed="rId7"/>
                <a:stretch>
                  <a:fillRect l="-80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53E6C2-FF3A-A24E-AC0D-4CA1B8AF4E17}"/>
              </a:ext>
            </a:extLst>
          </p:cNvPr>
          <p:cNvCxnSpPr/>
          <p:nvPr/>
        </p:nvCxnSpPr>
        <p:spPr bwMode="auto">
          <a:xfrm>
            <a:off x="692565" y="3058953"/>
            <a:ext cx="347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AFE9FA-72B9-8140-89E7-A84DF9B0CC8D}"/>
              </a:ext>
            </a:extLst>
          </p:cNvPr>
          <p:cNvCxnSpPr/>
          <p:nvPr/>
        </p:nvCxnSpPr>
        <p:spPr bwMode="auto">
          <a:xfrm>
            <a:off x="697009" y="2715072"/>
            <a:ext cx="0" cy="343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B5115F-6B53-3342-9BE3-D84ECB5F071E}"/>
              </a:ext>
            </a:extLst>
          </p:cNvPr>
          <p:cNvSpPr txBox="1"/>
          <p:nvPr/>
        </p:nvSpPr>
        <p:spPr bwMode="auto">
          <a:xfrm>
            <a:off x="501512" y="2639793"/>
            <a:ext cx="914400" cy="3043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21FDE-8DE1-4A40-BF9D-828D6174A08A}"/>
              </a:ext>
            </a:extLst>
          </p:cNvPr>
          <p:cNvSpPr txBox="1"/>
          <p:nvPr/>
        </p:nvSpPr>
        <p:spPr bwMode="auto">
          <a:xfrm>
            <a:off x="648457" y="2996225"/>
            <a:ext cx="220062" cy="276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1</a:t>
            </a:r>
            <a:endParaRPr lang="sv-SE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591466-8DEE-2842-81A8-5E7302CD917A}"/>
              </a:ext>
            </a:extLst>
          </p:cNvPr>
          <p:cNvSpPr txBox="1"/>
          <p:nvPr/>
        </p:nvSpPr>
        <p:spPr bwMode="auto">
          <a:xfrm>
            <a:off x="926673" y="2624900"/>
            <a:ext cx="292921" cy="26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400" dirty="0"/>
              <a:t>d</a:t>
            </a:r>
            <a:endParaRPr lang="sv-SE" sz="2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A3D73C-0086-4840-8BEB-EC28A1E02E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9642" y="2715072"/>
            <a:ext cx="347866" cy="344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5162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98313EA-8F17-E94A-8868-018FBA6D6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5" y="4744750"/>
            <a:ext cx="1938661" cy="1938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0EB24-875E-2A4A-9A30-2B77055E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 blurs edges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3F7A7BB-FD47-014E-8057-64B01BC40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6798" r="17352" b="5696"/>
          <a:stretch/>
        </p:blipFill>
        <p:spPr>
          <a:xfrm>
            <a:off x="959797" y="1773986"/>
            <a:ext cx="2799404" cy="2910018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8E28ADF-7465-4F4D-8118-F22BF81B9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6745" r="17078" b="5331"/>
          <a:stretch/>
        </p:blipFill>
        <p:spPr>
          <a:xfrm>
            <a:off x="6914293" y="1773985"/>
            <a:ext cx="2867475" cy="2910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1F203-376B-7349-B66D-057A6545490A}"/>
                  </a:ext>
                </a:extLst>
              </p:cNvPr>
              <p:cNvSpPr txBox="1"/>
              <p:nvPr/>
            </p:nvSpPr>
            <p:spPr bwMode="auto">
              <a:xfrm>
                <a:off x="3300517" y="3215786"/>
                <a:ext cx="4099716" cy="20233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tx1"/>
                    </a:solidFill>
                  </a:rPr>
                  <a:t>3x3 Gaussian filter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1F203-376B-7349-B66D-057A6545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517" y="3215786"/>
                <a:ext cx="4099716" cy="2023326"/>
              </a:xfrm>
              <a:prstGeom prst="rect">
                <a:avLst/>
              </a:prstGeom>
              <a:blipFill>
                <a:blip r:embed="rId5"/>
                <a:stretch>
                  <a:fillRect t="-186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167E03-C116-EC48-808C-94C4AF6C17F9}"/>
              </a:ext>
            </a:extLst>
          </p:cNvPr>
          <p:cNvCxnSpPr/>
          <p:nvPr/>
        </p:nvCxnSpPr>
        <p:spPr bwMode="auto">
          <a:xfrm>
            <a:off x="4203700" y="2997200"/>
            <a:ext cx="1549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4E898C-22C3-584A-BA30-E0B820677A07}"/>
              </a:ext>
            </a:extLst>
          </p:cNvPr>
          <p:cNvCxnSpPr>
            <a:cxnSpLocks/>
          </p:cNvCxnSpPr>
          <p:nvPr/>
        </p:nvCxnSpPr>
        <p:spPr bwMode="auto">
          <a:xfrm>
            <a:off x="7283450" y="1701800"/>
            <a:ext cx="1174750" cy="9833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D576F3-2C9A-5D40-ABAB-D8E134099AD4}"/>
              </a:ext>
            </a:extLst>
          </p:cNvPr>
          <p:cNvSpPr txBox="1"/>
          <p:nvPr/>
        </p:nvSpPr>
        <p:spPr bwMode="auto">
          <a:xfrm>
            <a:off x="6551267" y="1371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Less noise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FF0C1-8D97-F541-9427-4D8633B6CE91}"/>
              </a:ext>
            </a:extLst>
          </p:cNvPr>
          <p:cNvSpPr txBox="1"/>
          <p:nvPr/>
        </p:nvSpPr>
        <p:spPr bwMode="auto">
          <a:xfrm>
            <a:off x="9829800" y="383035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… but blurred edge.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3CF87E-0623-F844-9DB9-5FE371F72190}"/>
              </a:ext>
            </a:extLst>
          </p:cNvPr>
          <p:cNvCxnSpPr>
            <a:cxnSpLocks/>
          </p:cNvCxnSpPr>
          <p:nvPr/>
        </p:nvCxnSpPr>
        <p:spPr bwMode="auto">
          <a:xfrm flipH="1">
            <a:off x="8818375" y="4265549"/>
            <a:ext cx="1595625" cy="1272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C6B1A-6DC2-2A4F-AD56-910850F8A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53</a:t>
            </a:fld>
            <a:endParaRPr lang="sv-S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5B3847-9677-7C44-8E24-8462EB73902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32851" y="3205276"/>
            <a:ext cx="1454149" cy="5431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592346-DAB4-7143-A980-8A47161471ED}"/>
              </a:ext>
            </a:extLst>
          </p:cNvPr>
          <p:cNvCxnSpPr>
            <a:cxnSpLocks/>
          </p:cNvCxnSpPr>
          <p:nvPr/>
        </p:nvCxnSpPr>
        <p:spPr bwMode="auto">
          <a:xfrm>
            <a:off x="7126228" y="1733629"/>
            <a:ext cx="1071622" cy="3893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15E2757-24EB-6149-B7F5-A27C15CA5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56" y="4744750"/>
            <a:ext cx="1938661" cy="19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6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FF3F68-2682-4245-B42F-D2136AF78E26}"/>
              </a:ext>
            </a:extLst>
          </p:cNvPr>
          <p:cNvGrpSpPr/>
          <p:nvPr/>
        </p:nvGrpSpPr>
        <p:grpSpPr>
          <a:xfrm>
            <a:off x="5355648" y="2365971"/>
            <a:ext cx="2285217" cy="2269010"/>
            <a:chOff x="5472113" y="2528888"/>
            <a:chExt cx="2014537" cy="20002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858193-C782-F747-9F20-91C514E93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7" t="65669" r="28044" b="24919"/>
            <a:stretch/>
          </p:blipFill>
          <p:spPr>
            <a:xfrm>
              <a:off x="5472113" y="2528888"/>
              <a:ext cx="2014537" cy="200025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D0B74D-3424-6B4F-87E0-A043964FA7BD}"/>
                </a:ext>
              </a:extLst>
            </p:cNvPr>
            <p:cNvSpPr/>
            <p:nvPr/>
          </p:nvSpPr>
          <p:spPr bwMode="auto">
            <a:xfrm>
              <a:off x="5472114" y="2528889"/>
              <a:ext cx="2014536" cy="2000249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EF049E-3A03-5F40-83F0-4AB2560E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1" y="2408835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filtering blurs edges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5862-1DC5-0040-88F7-8CA3873FF7B3}"/>
              </a:ext>
            </a:extLst>
          </p:cNvPr>
          <p:cNvSpPr/>
          <p:nvPr/>
        </p:nvSpPr>
        <p:spPr bwMode="auto">
          <a:xfrm>
            <a:off x="2267930" y="4207973"/>
            <a:ext cx="260019" cy="27735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E317F0-1758-6E4A-AA6A-002AEC3E7BF5}"/>
              </a:ext>
            </a:extLst>
          </p:cNvPr>
          <p:cNvCxnSpPr/>
          <p:nvPr/>
        </p:nvCxnSpPr>
        <p:spPr bwMode="auto">
          <a:xfrm flipV="1">
            <a:off x="2267930" y="2408835"/>
            <a:ext cx="3044854" cy="17991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08483-0959-574A-8E98-29FF6253D879}"/>
              </a:ext>
            </a:extLst>
          </p:cNvPr>
          <p:cNvCxnSpPr/>
          <p:nvPr/>
        </p:nvCxnSpPr>
        <p:spPr bwMode="auto">
          <a:xfrm>
            <a:off x="2267930" y="4485327"/>
            <a:ext cx="3132941" cy="146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899CB5-E4B9-4E4D-B77C-CF380046F753}"/>
                  </a:ext>
                </a:extLst>
              </p:cNvPr>
              <p:cNvSpPr txBox="1"/>
              <p:nvPr/>
            </p:nvSpPr>
            <p:spPr bwMode="auto">
              <a:xfrm>
                <a:off x="4393160" y="4909439"/>
                <a:ext cx="4099716" cy="20233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899CB5-E4B9-4E4D-B77C-CF380046F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160" y="4909439"/>
                <a:ext cx="4099716" cy="2023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21844-CED6-C94F-8E0C-79F6FF5B1211}"/>
                  </a:ext>
                </a:extLst>
              </p:cNvPr>
              <p:cNvSpPr txBox="1"/>
              <p:nvPr/>
            </p:nvSpPr>
            <p:spPr bwMode="auto">
              <a:xfrm>
                <a:off x="8356922" y="1713053"/>
                <a:ext cx="3284692" cy="29190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000" dirty="0"/>
                  <a:t>Even with a small weight such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0.0625</m:t>
                    </m:r>
                  </m:oMath>
                </a14:m>
                <a:r>
                  <a:rPr lang="en-US" sz="2000" dirty="0"/>
                  <a:t>, its contribution is large enough to be visible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1023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0.0625 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Middle pixel will brighten by 64 intensity steps.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21844-CED6-C94F-8E0C-79F6FF5B1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6922" y="1713053"/>
                <a:ext cx="3284692" cy="2919032"/>
              </a:xfrm>
              <a:prstGeom prst="rect">
                <a:avLst/>
              </a:prstGeom>
              <a:blipFill>
                <a:blip r:embed="rId4"/>
                <a:stretch>
                  <a:fillRect l="-2308" t="-1299" r="-153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50CCDB-87CE-2B46-BA47-ABAA7996E434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3762" y="1948561"/>
            <a:ext cx="217200" cy="7856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8EBB08-322A-9C43-BE8D-336F1D3BA5F6}"/>
                  </a:ext>
                </a:extLst>
              </p:cNvPr>
              <p:cNvSpPr txBox="1"/>
              <p:nvPr/>
            </p:nvSpPr>
            <p:spPr bwMode="auto">
              <a:xfrm>
                <a:off x="5634332" y="1478125"/>
                <a:ext cx="914400" cy="513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1023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8EBB08-322A-9C43-BE8D-336F1D3BA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4332" y="1478125"/>
                <a:ext cx="914400" cy="513300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F156A7-8120-5943-BFA0-B6DB84394A0F}"/>
                  </a:ext>
                </a:extLst>
              </p:cNvPr>
              <p:cNvSpPr txBox="1"/>
              <p:nvPr/>
            </p:nvSpPr>
            <p:spPr bwMode="auto">
              <a:xfrm>
                <a:off x="6522872" y="15973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F156A7-8120-5943-BFA0-B6DB84394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2872" y="15973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6063DE-B928-FA4F-A1C9-720E70E05F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9140" y="2000467"/>
            <a:ext cx="294916" cy="1428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2131-86C8-DA4E-AF9B-C04B6A199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967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51D87F-8151-5C4D-86D5-C631DC4CCF15}"/>
              </a:ext>
            </a:extLst>
          </p:cNvPr>
          <p:cNvGrpSpPr/>
          <p:nvPr/>
        </p:nvGrpSpPr>
        <p:grpSpPr>
          <a:xfrm>
            <a:off x="536392" y="4389630"/>
            <a:ext cx="1014187" cy="1006994"/>
            <a:chOff x="5472113" y="2528888"/>
            <a:chExt cx="2014537" cy="20002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AC93F2C-2FDE-7A46-A7F9-20C6FD3B9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7" t="65669" r="28044" b="24919"/>
            <a:stretch/>
          </p:blipFill>
          <p:spPr>
            <a:xfrm>
              <a:off x="5472113" y="2528888"/>
              <a:ext cx="2014537" cy="200025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B1A341-0C8A-E946-A4EF-66DD0B78F378}"/>
                </a:ext>
              </a:extLst>
            </p:cNvPr>
            <p:cNvSpPr/>
            <p:nvPr/>
          </p:nvSpPr>
          <p:spPr bwMode="auto">
            <a:xfrm>
              <a:off x="5472114" y="2528889"/>
              <a:ext cx="2014536" cy="2000249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4053571" cy="19369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The weights depend on the squared</a:t>
                </a:r>
                <a:br>
                  <a:rPr lang="en-US" sz="2000" dirty="0"/>
                </a:br>
                <a:r>
                  <a:rPr lang="en-US" sz="2000" dirty="0"/>
                  <a:t>distance to the center of the filter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and the intensity difference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4053571" cy="1936956"/>
              </a:xfrm>
              <a:prstGeom prst="rect">
                <a:avLst/>
              </a:prstGeom>
              <a:blipFill>
                <a:blip r:embed="rId3"/>
                <a:stretch>
                  <a:fillRect l="-1875" t="-1961" r="-156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692B01-9208-EF49-A1DA-4CDB019A85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2906" y="2695271"/>
            <a:ext cx="356981" cy="363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/>
              <p:nvPr/>
            </p:nvSpPr>
            <p:spPr bwMode="auto">
              <a:xfrm>
                <a:off x="414857" y="2070307"/>
                <a:ext cx="914400" cy="402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857" y="2070307"/>
                <a:ext cx="914400" cy="402882"/>
              </a:xfrm>
              <a:prstGeom prst="rect">
                <a:avLst/>
              </a:prstGeom>
              <a:blipFill>
                <a:blip r:embed="rId4"/>
                <a:stretch>
                  <a:fillRect l="-1370" r="-6712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FF8FA1-8048-6441-9CD8-1951A688AD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883" y="4529250"/>
            <a:ext cx="356981" cy="363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7D242B-EC82-8B4F-B194-06FD99EC3810}"/>
                  </a:ext>
                </a:extLst>
              </p:cNvPr>
              <p:cNvSpPr txBox="1"/>
              <p:nvPr/>
            </p:nvSpPr>
            <p:spPr bwMode="auto">
              <a:xfrm>
                <a:off x="247024" y="3879575"/>
                <a:ext cx="914400" cy="402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1023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7D242B-EC82-8B4F-B194-06FD99EC3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24" y="3879575"/>
                <a:ext cx="914400" cy="402882"/>
              </a:xfrm>
              <a:prstGeom prst="rect">
                <a:avLst/>
              </a:prstGeom>
              <a:blipFill>
                <a:blip r:embed="rId5"/>
                <a:stretch>
                  <a:fillRect r="-198630" b="-90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5F21B2-6416-4C49-BC95-8625C0AB09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3397" y="3735893"/>
            <a:ext cx="0" cy="3615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38C7C5-F23C-0E43-B802-FC1D9D7B3F25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6188" y="4097438"/>
            <a:ext cx="32872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9D4379-661B-5541-96DA-E4410FC1E5D0}"/>
              </a:ext>
            </a:extLst>
          </p:cNvPr>
          <p:cNvCxnSpPr/>
          <p:nvPr/>
        </p:nvCxnSpPr>
        <p:spPr bwMode="auto">
          <a:xfrm>
            <a:off x="1029864" y="2695271"/>
            <a:ext cx="0" cy="363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D1A292-B76E-9147-9118-4582BA75EA2A}"/>
              </a:ext>
            </a:extLst>
          </p:cNvPr>
          <p:cNvCxnSpPr/>
          <p:nvPr/>
        </p:nvCxnSpPr>
        <p:spPr bwMode="auto">
          <a:xfrm flipH="1">
            <a:off x="682906" y="2695271"/>
            <a:ext cx="3469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12E628-5467-8A42-88FA-1FFFEFF2DA27}"/>
              </a:ext>
            </a:extLst>
          </p:cNvPr>
          <p:cNvSpPr txBox="1"/>
          <p:nvPr/>
        </p:nvSpPr>
        <p:spPr bwMode="auto">
          <a:xfrm>
            <a:off x="1029864" y="2648049"/>
            <a:ext cx="231775" cy="242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1</a:t>
            </a:r>
            <a:endParaRPr lang="sv-SE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4016B0-A2EB-4D46-91B4-35DF1838027F}"/>
              </a:ext>
            </a:extLst>
          </p:cNvPr>
          <p:cNvSpPr txBox="1"/>
          <p:nvPr/>
        </p:nvSpPr>
        <p:spPr bwMode="auto">
          <a:xfrm>
            <a:off x="851373" y="2507973"/>
            <a:ext cx="242433" cy="215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1</a:t>
            </a:r>
            <a:endParaRPr lang="sv-SE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5F7501-ACB0-F54E-A3BA-32A3B9AC19F4}"/>
              </a:ext>
            </a:extLst>
          </p:cNvPr>
          <p:cNvSpPr txBox="1"/>
          <p:nvPr/>
        </p:nvSpPr>
        <p:spPr bwMode="auto">
          <a:xfrm>
            <a:off x="628987" y="2877209"/>
            <a:ext cx="242433" cy="248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d</a:t>
            </a:r>
            <a:endParaRPr lang="sv-SE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DD826-A47A-3E41-972F-B7A407BDA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536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6770C52-788B-0A47-8276-F3061C13F221}"/>
              </a:ext>
            </a:extLst>
          </p:cNvPr>
          <p:cNvGrpSpPr/>
          <p:nvPr/>
        </p:nvGrpSpPr>
        <p:grpSpPr>
          <a:xfrm>
            <a:off x="536392" y="4389630"/>
            <a:ext cx="1014187" cy="1006994"/>
            <a:chOff x="5472113" y="2528888"/>
            <a:chExt cx="2014537" cy="20002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4ED50FC-AE9E-B243-8404-0CD3E4487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7" t="65669" r="28044" b="24919"/>
            <a:stretch/>
          </p:blipFill>
          <p:spPr>
            <a:xfrm>
              <a:off x="5472113" y="2528888"/>
              <a:ext cx="2014537" cy="200025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EAEBEF-F2AF-9749-A099-FBD9321FB524}"/>
                </a:ext>
              </a:extLst>
            </p:cNvPr>
            <p:cNvSpPr/>
            <p:nvPr/>
          </p:nvSpPr>
          <p:spPr bwMode="auto">
            <a:xfrm>
              <a:off x="5472114" y="2528889"/>
              <a:ext cx="2014536" cy="2000249"/>
            </a:xfrm>
            <a:prstGeom prst="rect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A88136B-7387-0F42-9236-846060ADA0DE}"/>
              </a:ext>
            </a:extLst>
          </p:cNvPr>
          <p:cNvSpPr/>
          <p:nvPr/>
        </p:nvSpPr>
        <p:spPr bwMode="auto">
          <a:xfrm>
            <a:off x="536392" y="2555457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8C5CB8-62C7-B748-8E54-2FA6192AA541}"/>
              </a:ext>
            </a:extLst>
          </p:cNvPr>
          <p:cNvSpPr/>
          <p:nvPr/>
        </p:nvSpPr>
        <p:spPr bwMode="auto">
          <a:xfrm>
            <a:off x="872057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DF037E-6294-F042-9122-985DFF9AFF7A}"/>
              </a:ext>
            </a:extLst>
          </p:cNvPr>
          <p:cNvSpPr/>
          <p:nvPr/>
        </p:nvSpPr>
        <p:spPr bwMode="auto">
          <a:xfrm>
            <a:off x="536392" y="2891122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DC9834-0294-6D4C-843E-ED1328CC917F}"/>
              </a:ext>
            </a:extLst>
          </p:cNvPr>
          <p:cNvSpPr/>
          <p:nvPr/>
        </p:nvSpPr>
        <p:spPr bwMode="auto">
          <a:xfrm>
            <a:off x="872057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D0EB2-9631-1647-8C06-B00A411C8D24}"/>
              </a:ext>
            </a:extLst>
          </p:cNvPr>
          <p:cNvSpPr/>
          <p:nvPr/>
        </p:nvSpPr>
        <p:spPr bwMode="auto">
          <a:xfrm>
            <a:off x="1207722" y="2555456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C2881-0658-9C4B-9BAD-6E839CCB31C4}"/>
              </a:ext>
            </a:extLst>
          </p:cNvPr>
          <p:cNvSpPr/>
          <p:nvPr/>
        </p:nvSpPr>
        <p:spPr bwMode="auto">
          <a:xfrm>
            <a:off x="1207722" y="2891121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0CDA92-B7D2-EC41-87DD-FF3C98DDD496}"/>
              </a:ext>
            </a:extLst>
          </p:cNvPr>
          <p:cNvSpPr/>
          <p:nvPr/>
        </p:nvSpPr>
        <p:spPr bwMode="auto">
          <a:xfrm>
            <a:off x="536392" y="3226785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58B890-EFCE-CF42-B443-C5E981DCDBFA}"/>
              </a:ext>
            </a:extLst>
          </p:cNvPr>
          <p:cNvSpPr/>
          <p:nvPr/>
        </p:nvSpPr>
        <p:spPr bwMode="auto">
          <a:xfrm>
            <a:off x="872057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9EE042-34FC-B748-89B9-63064A335A02}"/>
              </a:ext>
            </a:extLst>
          </p:cNvPr>
          <p:cNvSpPr/>
          <p:nvPr/>
        </p:nvSpPr>
        <p:spPr bwMode="auto">
          <a:xfrm>
            <a:off x="1207722" y="3226784"/>
            <a:ext cx="335665" cy="335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/>
              <p:nvPr/>
            </p:nvSpPr>
            <p:spPr bwMode="auto">
              <a:xfrm>
                <a:off x="3291391" y="1942619"/>
                <a:ext cx="4053571" cy="19369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000" dirty="0"/>
                  <a:t>The weights depend on the squared</a:t>
                </a:r>
                <a:br>
                  <a:rPr lang="en-US" sz="2000" dirty="0"/>
                </a:br>
                <a:r>
                  <a:rPr lang="en-US" sz="2000" dirty="0"/>
                  <a:t>distance to the center of the filter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and the intensity difference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011B1-1CDC-B649-A5C6-08504FC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1" y="1942619"/>
                <a:ext cx="4053571" cy="1936956"/>
              </a:xfrm>
              <a:prstGeom prst="rect">
                <a:avLst/>
              </a:prstGeom>
              <a:blipFill>
                <a:blip r:embed="rId3"/>
                <a:stretch>
                  <a:fillRect l="-1875" t="-1961" r="-156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692B01-9208-EF49-A1DA-4CDB019A85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2906" y="2695271"/>
            <a:ext cx="356981" cy="363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/>
              <p:nvPr/>
            </p:nvSpPr>
            <p:spPr bwMode="auto">
              <a:xfrm>
                <a:off x="414857" y="2070307"/>
                <a:ext cx="914400" cy="402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7EAC149-8DEE-8D4A-AEBF-AF488DC4D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857" y="2070307"/>
                <a:ext cx="914400" cy="402882"/>
              </a:xfrm>
              <a:prstGeom prst="rect">
                <a:avLst/>
              </a:prstGeom>
              <a:blipFill>
                <a:blip r:embed="rId4"/>
                <a:stretch>
                  <a:fillRect l="-1370" r="-6712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/>
              <p:nvPr/>
            </p:nvSpPr>
            <p:spPr bwMode="auto">
              <a:xfrm>
                <a:off x="3291390" y="4312244"/>
                <a:ext cx="3893855" cy="14287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/>
                  <a:t>Normalizing filter coefficients to 1: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𝑙𝑙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D8F2FF-30FC-4242-8A4B-314B05D13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390" y="4312244"/>
                <a:ext cx="3893855" cy="1428797"/>
              </a:xfrm>
              <a:prstGeom prst="rect">
                <a:avLst/>
              </a:prstGeom>
              <a:blipFill>
                <a:blip r:embed="rId5"/>
                <a:stretch>
                  <a:fillRect l="-1948" t="-2655" r="-1948" b="-4070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FF8FA1-8048-6441-9CD8-1951A688AD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883" y="4529250"/>
            <a:ext cx="356981" cy="363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7D242B-EC82-8B4F-B194-06FD99EC3810}"/>
                  </a:ext>
                </a:extLst>
              </p:cNvPr>
              <p:cNvSpPr txBox="1"/>
              <p:nvPr/>
            </p:nvSpPr>
            <p:spPr bwMode="auto">
              <a:xfrm>
                <a:off x="247024" y="3879575"/>
                <a:ext cx="914400" cy="402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1023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7D242B-EC82-8B4F-B194-06FD99EC3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24" y="3879575"/>
                <a:ext cx="914400" cy="402882"/>
              </a:xfrm>
              <a:prstGeom prst="rect">
                <a:avLst/>
              </a:prstGeom>
              <a:blipFill>
                <a:blip r:embed="rId6"/>
                <a:stretch>
                  <a:fillRect r="-198630" b="-90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E031FC-23E2-3B4B-B261-66FE36FA8460}"/>
                  </a:ext>
                </a:extLst>
              </p:cNvPr>
              <p:cNvSpPr txBox="1"/>
              <p:nvPr/>
            </p:nvSpPr>
            <p:spPr bwMode="auto">
              <a:xfrm>
                <a:off x="7680626" y="1942619"/>
                <a:ext cx="4234853" cy="16724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=0.8493</m:t>
                    </m:r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0.4995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0.2467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0.4899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0.4842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0.2424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0.4817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0.2492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E031FC-23E2-3B4B-B261-66FE36FA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626" y="1942619"/>
                <a:ext cx="4234853" cy="1672452"/>
              </a:xfrm>
              <a:prstGeom prst="rect">
                <a:avLst/>
              </a:prstGeom>
              <a:blipFill>
                <a:blip r:embed="rId7"/>
                <a:stretch>
                  <a:fillRect l="-1796" t="-22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DC0B8-BB71-9C4E-BEEE-AD63D27C856D}"/>
                  </a:ext>
                </a:extLst>
              </p:cNvPr>
              <p:cNvSpPr txBox="1"/>
              <p:nvPr/>
            </p:nvSpPr>
            <p:spPr bwMode="auto">
              <a:xfrm>
                <a:off x="7680627" y="4259079"/>
                <a:ext cx="4234852" cy="20233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After normalizing we get</a:t>
                </a:r>
              </a:p>
              <a:p>
                <a:pPr algn="l">
                  <a:buClr>
                    <a:schemeClr val="tx1"/>
                  </a:buClr>
                </a:pPr>
                <a:endParaRPr lang="en-US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1342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129</m:t>
                                </m:r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0.2712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1337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0671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1298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0669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/>
              </a:p>
              <a:p>
                <a:pPr algn="l">
                  <a:buClr>
                    <a:schemeClr val="tx1"/>
                  </a:buClr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DC0B8-BB71-9C4E-BEEE-AD63D27C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627" y="4259079"/>
                <a:ext cx="4234852" cy="2023326"/>
              </a:xfrm>
              <a:prstGeom prst="rect">
                <a:avLst/>
              </a:prstGeom>
              <a:blipFill>
                <a:blip r:embed="rId8"/>
                <a:stretch>
                  <a:fillRect l="-1796" t="-124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7ACE6E9-8A43-F24D-8502-D1FCC8E302EA}"/>
              </a:ext>
            </a:extLst>
          </p:cNvPr>
          <p:cNvSpPr txBox="1"/>
          <p:nvPr/>
        </p:nvSpPr>
        <p:spPr bwMode="auto">
          <a:xfrm>
            <a:off x="8985686" y="1193861"/>
            <a:ext cx="1489598" cy="55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ADA4-8174-4043-B524-AEE43D0B6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56</a:t>
            </a:fld>
            <a:endParaRPr lang="sv-SE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445049-F9B4-D54F-8B8F-E6F8B0916C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2906" y="2695271"/>
            <a:ext cx="356981" cy="363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D438D2-3EBC-FA40-A523-E323AD567DD5}"/>
              </a:ext>
            </a:extLst>
          </p:cNvPr>
          <p:cNvCxnSpPr/>
          <p:nvPr/>
        </p:nvCxnSpPr>
        <p:spPr bwMode="auto">
          <a:xfrm>
            <a:off x="1029864" y="2695271"/>
            <a:ext cx="0" cy="363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2FBCAD-CD40-4D46-B733-2D9B569D74FD}"/>
              </a:ext>
            </a:extLst>
          </p:cNvPr>
          <p:cNvCxnSpPr/>
          <p:nvPr/>
        </p:nvCxnSpPr>
        <p:spPr bwMode="auto">
          <a:xfrm flipH="1">
            <a:off x="682906" y="2695271"/>
            <a:ext cx="3469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A477E69-AB31-1E4E-9FE9-4AADF2614BCC}"/>
              </a:ext>
            </a:extLst>
          </p:cNvPr>
          <p:cNvSpPr txBox="1"/>
          <p:nvPr/>
        </p:nvSpPr>
        <p:spPr bwMode="auto">
          <a:xfrm>
            <a:off x="1029864" y="2648049"/>
            <a:ext cx="231775" cy="242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1</a:t>
            </a:r>
            <a:endParaRPr lang="sv-SE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F19EAC-8749-0D4C-8F74-E33397C54B38}"/>
              </a:ext>
            </a:extLst>
          </p:cNvPr>
          <p:cNvSpPr txBox="1"/>
          <p:nvPr/>
        </p:nvSpPr>
        <p:spPr bwMode="auto">
          <a:xfrm>
            <a:off x="851373" y="2507973"/>
            <a:ext cx="242433" cy="215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1</a:t>
            </a:r>
            <a:endParaRPr lang="sv-SE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13DCF1-1EBD-8146-8939-A76791A25323}"/>
              </a:ext>
            </a:extLst>
          </p:cNvPr>
          <p:cNvSpPr txBox="1"/>
          <p:nvPr/>
        </p:nvSpPr>
        <p:spPr bwMode="auto">
          <a:xfrm>
            <a:off x="628987" y="2877209"/>
            <a:ext cx="242433" cy="248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100" dirty="0"/>
              <a:t>d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79455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1E9D-7F1F-9D41-8502-98CE37B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[Wennersten2017]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62696-BB17-3045-924E-31B3FD6B41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11233150" cy="43926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732DD8-9269-D64A-9AAF-13A450F6AB96}"/>
              </a:ext>
            </a:extLst>
          </p:cNvPr>
          <p:cNvGrpSpPr/>
          <p:nvPr/>
        </p:nvGrpSpPr>
        <p:grpSpPr>
          <a:xfrm>
            <a:off x="687438" y="2634202"/>
            <a:ext cx="1923416" cy="2950235"/>
            <a:chOff x="687438" y="3256502"/>
            <a:chExt cx="1923416" cy="29502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366974-B82E-454E-9FAE-DBF66070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38" y="3256502"/>
              <a:ext cx="1923416" cy="19234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9A98E-E354-E44A-AB09-5C141127B225}"/>
                </a:ext>
              </a:extLst>
            </p:cNvPr>
            <p:cNvSpPr txBox="1"/>
            <p:nvPr/>
          </p:nvSpPr>
          <p:spPr bwMode="auto">
            <a:xfrm>
              <a:off x="1046748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original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BD600-48A8-194A-9C5A-CF1D959FB404}"/>
              </a:ext>
            </a:extLst>
          </p:cNvPr>
          <p:cNvGrpSpPr/>
          <p:nvPr/>
        </p:nvGrpSpPr>
        <p:grpSpPr>
          <a:xfrm>
            <a:off x="3380164" y="2634202"/>
            <a:ext cx="2075039" cy="2950235"/>
            <a:chOff x="2792147" y="3256502"/>
            <a:chExt cx="2075039" cy="2950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18FCDD-EAFF-F34D-91EB-3D485A69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770" y="3256502"/>
              <a:ext cx="1923416" cy="19234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0BE02-4D29-EE44-BD35-246B88689562}"/>
                </a:ext>
              </a:extLst>
            </p:cNvPr>
            <p:cNvSpPr txBox="1"/>
            <p:nvPr/>
          </p:nvSpPr>
          <p:spPr bwMode="auto">
            <a:xfrm>
              <a:off x="2792147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after reconstruction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E240A2-60A1-1C44-B872-F988496060FB}"/>
              </a:ext>
            </a:extLst>
          </p:cNvPr>
          <p:cNvGrpSpPr/>
          <p:nvPr/>
        </p:nvGrpSpPr>
        <p:grpSpPr>
          <a:xfrm>
            <a:off x="6224513" y="2634203"/>
            <a:ext cx="1941917" cy="2950234"/>
            <a:chOff x="5181600" y="3256503"/>
            <a:chExt cx="1941917" cy="2950234"/>
          </a:xfrm>
        </p:grpSpPr>
        <p:pic>
          <p:nvPicPr>
            <p:cNvPr id="9" name="Picture 8" descr="A picture containing white, black, tub&#10;&#10;Description automatically generated">
              <a:extLst>
                <a:ext uri="{FF2B5EF4-FFF2-40B4-BE49-F238E27FC236}">
                  <a16:creationId xmlns:a16="http://schemas.microsoft.com/office/drawing/2014/main" id="{99391C84-1A52-C24B-95AC-8E050E60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102" y="3256503"/>
              <a:ext cx="1923415" cy="19234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649F33-89C6-CC41-B3A0-7455AB563FD7}"/>
                </a:ext>
              </a:extLst>
            </p:cNvPr>
            <p:cNvSpPr txBox="1"/>
            <p:nvPr/>
          </p:nvSpPr>
          <p:spPr bwMode="auto">
            <a:xfrm>
              <a:off x="5181600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Strong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may remove</a:t>
              </a:r>
              <a:br>
                <a:rPr lang="en-US" sz="2000" dirty="0"/>
              </a:br>
              <a:r>
                <a:rPr lang="en-US" sz="2000" dirty="0"/>
                <a:t>signal also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9DAEF8-F774-E347-A674-46E805170DE2}"/>
              </a:ext>
            </a:extLst>
          </p:cNvPr>
          <p:cNvGrpSpPr/>
          <p:nvPr/>
        </p:nvGrpSpPr>
        <p:grpSpPr>
          <a:xfrm>
            <a:off x="8935739" y="2634204"/>
            <a:ext cx="1923414" cy="2950233"/>
            <a:chOff x="7456433" y="3256504"/>
            <a:chExt cx="1923414" cy="2950233"/>
          </a:xfrm>
        </p:grpSpPr>
        <p:pic>
          <p:nvPicPr>
            <p:cNvPr id="12" name="Picture 11" descr="A picture containing white, black&#10;&#10;Description automatically generated">
              <a:extLst>
                <a:ext uri="{FF2B5EF4-FFF2-40B4-BE49-F238E27FC236}">
                  <a16:creationId xmlns:a16="http://schemas.microsoft.com/office/drawing/2014/main" id="{070FE0F8-9DDC-5F48-8F09-5314C466A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433" y="3256504"/>
              <a:ext cx="1923414" cy="19234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731AB3-73E1-854E-A2DD-FAC76A2419D3}"/>
                </a:ext>
              </a:extLst>
            </p:cNvPr>
            <p:cNvSpPr txBox="1"/>
            <p:nvPr/>
          </p:nvSpPr>
          <p:spPr bwMode="auto">
            <a:xfrm>
              <a:off x="7456433" y="5292337"/>
              <a:ext cx="914400" cy="914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none" lIns="72000" tIns="36000" rIns="73152" bIns="3657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>
                <a:buClr>
                  <a:schemeClr val="tx1"/>
                </a:buClr>
              </a:pPr>
              <a:r>
                <a:rPr lang="en-US" sz="2000" dirty="0"/>
                <a:t>Weaker filtering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noise</a:t>
              </a:r>
            </a:p>
            <a:p>
              <a:pPr marL="342900" indent="-342900" algn="l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removes less signal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63F1E8-4302-A84B-AA3B-CFC54FEF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198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C7E1-820B-7B47-9DEA-2655EE1A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6E43B-6653-AB47-A455-AE0744C30E9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Filter strength set on heuristics in Wennersten2017</a:t>
                </a:r>
              </a:p>
              <a:p>
                <a:r>
                  <a:rPr lang="en-US" dirty="0"/>
                  <a:t>Higher QP -&gt; larger compression artifacts -&gt; stronger filtering better</a:t>
                </a:r>
              </a:p>
              <a:p>
                <a:pPr lvl="1"/>
                <a:r>
                  <a:rPr lang="en-US" dirty="0"/>
                  <a:t>Set intensity strength as a function of QP: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0.01)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Smaller blocks -&gt; sharp edges -&gt; more ringing -&gt; stronger filtering better</a:t>
                </a:r>
              </a:p>
              <a:p>
                <a:pPr lvl="1"/>
                <a:r>
                  <a:rPr lang="en-US" dirty="0"/>
                  <a:t>Set spatial strength as a function of transform block size: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=0.92−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𝑤𝑖𝑑𝑡h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6E43B-6653-AB47-A455-AE0744C30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458C10-186C-8E42-8CC6-D81817F10256}"/>
              </a:ext>
            </a:extLst>
          </p:cNvPr>
          <p:cNvCxnSpPr/>
          <p:nvPr/>
        </p:nvCxnSpPr>
        <p:spPr bwMode="auto">
          <a:xfrm flipV="1">
            <a:off x="2527299" y="2382253"/>
            <a:ext cx="0" cy="372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69D0AA-0947-1D47-9160-7302870E7618}"/>
              </a:ext>
            </a:extLst>
          </p:cNvPr>
          <p:cNvCxnSpPr/>
          <p:nvPr/>
        </p:nvCxnSpPr>
        <p:spPr bwMode="auto">
          <a:xfrm flipV="1">
            <a:off x="3754520" y="2382253"/>
            <a:ext cx="0" cy="372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E2FED0-D052-5C49-8120-EC35A95E0AF7}"/>
              </a:ext>
            </a:extLst>
          </p:cNvPr>
          <p:cNvSpPr txBox="1"/>
          <p:nvPr/>
        </p:nvSpPr>
        <p:spPr bwMode="auto">
          <a:xfrm>
            <a:off x="1515056" y="2731061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spatial strength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AE3E-3D5E-0548-9041-8BAEA1D39E79}"/>
              </a:ext>
            </a:extLst>
          </p:cNvPr>
          <p:cNvSpPr txBox="1"/>
          <p:nvPr/>
        </p:nvSpPr>
        <p:spPr bwMode="auto">
          <a:xfrm>
            <a:off x="3394353" y="272686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intensity strength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5AB3E6-0817-4E47-88AB-7889FF42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7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</a:t>
            </a:fld>
            <a:endParaRPr lang="sv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B08CA-E352-674E-96EB-62CD045A1C33}"/>
              </a:ext>
            </a:extLst>
          </p:cNvPr>
          <p:cNvSpPr txBox="1"/>
          <p:nvPr/>
        </p:nvSpPr>
        <p:spPr bwMode="auto">
          <a:xfrm>
            <a:off x="5764191" y="1610323"/>
            <a:ext cx="6146158" cy="3746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sv-SE" sz="2000" dirty="0"/>
              <a:t>To filter </a:t>
            </a:r>
            <a:r>
              <a:rPr lang="sv-SE" sz="2000" dirty="0" err="1"/>
              <a:t>out</a:t>
            </a:r>
            <a:r>
              <a:rPr lang="sv-SE" sz="2000" dirty="0"/>
              <a:t> </a:t>
            </a:r>
            <a:r>
              <a:rPr lang="sv-SE" sz="2000" dirty="0" err="1"/>
              <a:t>noise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want</a:t>
            </a:r>
            <a:r>
              <a:rPr lang="sv-SE" sz="2000" dirty="0"/>
              <a:t> to </a:t>
            </a:r>
            <a:r>
              <a:rPr lang="sv-SE" sz="2000" dirty="0" err="1"/>
              <a:t>average</a:t>
            </a:r>
            <a:r>
              <a:rPr lang="sv-SE" sz="2000" dirty="0"/>
              <a:t> over </a:t>
            </a:r>
            <a:r>
              <a:rPr lang="sv-SE" sz="2000" dirty="0" err="1"/>
              <a:t>similar</a:t>
            </a:r>
            <a:r>
              <a:rPr lang="sv-SE" sz="2000" dirty="0"/>
              <a:t> </a:t>
            </a:r>
            <a:r>
              <a:rPr lang="sv-SE" sz="2000" dirty="0" err="1"/>
              <a:t>samples</a:t>
            </a:r>
            <a:r>
              <a:rPr lang="sv-SE" sz="2000" dirty="0"/>
              <a:t>.</a:t>
            </a:r>
          </a:p>
          <a:p>
            <a:pPr marL="344488" indent="-344488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  <a:p>
            <a:pPr marL="344488" indent="-344488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r>
              <a:rPr lang="sv-SE" sz="2000" dirty="0"/>
              <a:t>In </a:t>
            </a:r>
            <a:r>
              <a:rPr lang="sv-SE" sz="2000" dirty="0" err="1"/>
              <a:t>Gaussian</a:t>
            </a:r>
            <a:r>
              <a:rPr lang="sv-SE" sz="2000" dirty="0"/>
              <a:t> </a:t>
            </a:r>
            <a:r>
              <a:rPr lang="sv-SE" sz="2000" dirty="0" err="1"/>
              <a:t>filtering</a:t>
            </a:r>
            <a:r>
              <a:rPr lang="sv-SE" sz="2000" dirty="0"/>
              <a:t> the </a:t>
            </a:r>
            <a:r>
              <a:rPr lang="sv-SE" sz="2000" dirty="0" err="1"/>
              <a:t>idea</a:t>
            </a:r>
            <a:r>
              <a:rPr lang="sv-SE" sz="2000" dirty="0"/>
              <a:t> is </a:t>
            </a:r>
            <a:r>
              <a:rPr lang="sv-SE" sz="2000" dirty="0" err="1"/>
              <a:t>that</a:t>
            </a:r>
            <a:r>
              <a:rPr lang="sv-SE" sz="2000" dirty="0"/>
              <a:t> the </a:t>
            </a:r>
            <a:r>
              <a:rPr lang="sv-SE" sz="2000" dirty="0" err="1"/>
              <a:t>closer</a:t>
            </a:r>
            <a:r>
              <a:rPr lang="sv-SE" sz="2000" dirty="0"/>
              <a:t> a </a:t>
            </a:r>
            <a:r>
              <a:rPr lang="sv-SE" sz="2000" dirty="0" err="1"/>
              <a:t>sample</a:t>
            </a:r>
            <a:r>
              <a:rPr lang="sv-SE" sz="2000" dirty="0"/>
              <a:t> is, the </a:t>
            </a:r>
            <a:r>
              <a:rPr lang="sv-SE" sz="2000" dirty="0" err="1"/>
              <a:t>more</a:t>
            </a:r>
            <a:r>
              <a:rPr lang="sv-SE" sz="2000" dirty="0"/>
              <a:t> it has in common </a:t>
            </a:r>
            <a:r>
              <a:rPr lang="sv-SE" sz="2000" dirty="0" err="1"/>
              <a:t>with</a:t>
            </a:r>
            <a:r>
              <a:rPr lang="sv-SE" sz="2000" dirty="0"/>
              <a:t> the </a:t>
            </a:r>
            <a:r>
              <a:rPr lang="sv-SE" sz="2000" dirty="0" err="1"/>
              <a:t>sample</a:t>
            </a:r>
            <a:r>
              <a:rPr lang="sv-SE" sz="2000" dirty="0"/>
              <a:t> to be </a:t>
            </a:r>
            <a:r>
              <a:rPr lang="sv-SE" sz="2000" dirty="0" err="1"/>
              <a:t>filtered</a:t>
            </a:r>
            <a:r>
              <a:rPr lang="sv-SE" sz="2000" dirty="0"/>
              <a:t>.</a:t>
            </a:r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B5703-D8D9-BC48-9E24-31874CF3800C}"/>
                  </a:ext>
                </a:extLst>
              </p:cNvPr>
              <p:cNvSpPr txBox="1"/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B5703-D8D9-BC48-9E24-31874CF38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blipFill>
                <a:blip r:embed="rId3"/>
                <a:stretch>
                  <a:fillRect l="-3030" b="-357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BBE86C-F996-9A46-8F01-D1FA9DAEF9F0}"/>
                  </a:ext>
                </a:extLst>
              </p:cNvPr>
              <p:cNvSpPr txBox="1"/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BBE86C-F996-9A46-8F01-D1FA9DAE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25D29-4010-3D4B-A9B5-FFBBAA20CCB2}"/>
              </a:ext>
            </a:extLst>
          </p:cNvPr>
          <p:cNvCxnSpPr/>
          <p:nvPr/>
        </p:nvCxnSpPr>
        <p:spPr bwMode="auto">
          <a:xfrm rot="16200000" flipH="1">
            <a:off x="3055619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9E4973-110A-EF41-A0BD-430392AAA078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96621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C651B-8461-7640-8557-8440841AF7D1}"/>
              </a:ext>
            </a:extLst>
          </p:cNvPr>
          <p:cNvCxnSpPr/>
          <p:nvPr/>
        </p:nvCxnSpPr>
        <p:spPr bwMode="auto">
          <a:xfrm rot="16200000" flipH="1">
            <a:off x="3342640" y="3808735"/>
            <a:ext cx="314960" cy="574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A5CFB-7EAD-BE4C-A5B0-A61A743FB801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65125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6005B8-F43F-9542-8726-5F362A14E9BF}"/>
              </a:ext>
            </a:extLst>
          </p:cNvPr>
          <p:cNvCxnSpPr/>
          <p:nvPr/>
        </p:nvCxnSpPr>
        <p:spPr bwMode="auto">
          <a:xfrm rot="16200000" flipH="1">
            <a:off x="3629661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26371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9700-DB64-1840-90A0-D7A98F5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with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Weights are different for every sample,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is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65" t="-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231B82-12C7-E949-BE09-8D6F195E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211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9700-DB64-1840-90A0-D7A98F5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with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Weights are different for every sample,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is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This means that the normalizing denominator will be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65" t="-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0DC102-C1FD-F649-85DE-FA7794FFDF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0118" y="3331906"/>
            <a:ext cx="61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24247-230D-7546-A107-B6728F666A60}"/>
              </a:ext>
            </a:extLst>
          </p:cNvPr>
          <p:cNvSpPr txBox="1"/>
          <p:nvPr/>
        </p:nvSpPr>
        <p:spPr bwMode="auto">
          <a:xfrm>
            <a:off x="2934266" y="315659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>
                <a:solidFill>
                  <a:srgbClr val="FF0000"/>
                </a:solidFill>
              </a:rPr>
              <a:t>different </a:t>
            </a:r>
            <a:r>
              <a:rPr lang="sv-SE" sz="1600" dirty="0" err="1">
                <a:solidFill>
                  <a:srgbClr val="FF0000"/>
                </a:solidFill>
              </a:rPr>
              <a:t>every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sample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DE93-2407-1444-A2DF-8BDC96072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2176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9700-DB64-1840-90A0-D7A98F5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with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Weights are different for every sample,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is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This means that the normalizing denominator will be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A division per pixel is necessary. ([Wennersten2017] used a division table)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65" t="-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0DC102-C1FD-F649-85DE-FA7794FFDF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0118" y="3331906"/>
            <a:ext cx="61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24247-230D-7546-A107-B6728F666A60}"/>
              </a:ext>
            </a:extLst>
          </p:cNvPr>
          <p:cNvSpPr txBox="1"/>
          <p:nvPr/>
        </p:nvSpPr>
        <p:spPr bwMode="auto">
          <a:xfrm>
            <a:off x="2934266" y="315659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>
                <a:solidFill>
                  <a:srgbClr val="FF0000"/>
                </a:solidFill>
              </a:rPr>
              <a:t>different </a:t>
            </a:r>
            <a:r>
              <a:rPr lang="sv-SE" sz="1600" dirty="0" err="1">
                <a:solidFill>
                  <a:srgbClr val="FF0000"/>
                </a:solidFill>
              </a:rPr>
              <a:t>every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sample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9D95-4578-0343-974A-9A85B5DC9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4004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9700-DB64-1840-90A0-D7A98F5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with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Weights are different for every sample,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is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This means that the normalizing denominator will be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A division per pixel is necessary. ([Wennersten2017] used a division table)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This was addressed by [Chen2018]:</a:t>
                </a:r>
              </a:p>
              <a:p>
                <a:pPr lvl="1"/>
                <a:r>
                  <a:rPr lang="en-US" sz="1800" dirty="0"/>
                  <a:t>They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in numerator, but</a:t>
                </a:r>
              </a:p>
              <a:p>
                <a:pPr lvl="1"/>
                <a:r>
                  <a:rPr lang="en-US" sz="1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in denominator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65" t="-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0DC102-C1FD-F649-85DE-FA7794FFDF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0118" y="3331906"/>
            <a:ext cx="61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24247-230D-7546-A107-B6728F666A60}"/>
              </a:ext>
            </a:extLst>
          </p:cNvPr>
          <p:cNvSpPr txBox="1"/>
          <p:nvPr/>
        </p:nvSpPr>
        <p:spPr bwMode="auto">
          <a:xfrm>
            <a:off x="2934266" y="315659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>
                <a:solidFill>
                  <a:srgbClr val="FF0000"/>
                </a:solidFill>
              </a:rPr>
              <a:t>different </a:t>
            </a:r>
            <a:r>
              <a:rPr lang="sv-SE" sz="1600" dirty="0" err="1">
                <a:solidFill>
                  <a:srgbClr val="FF0000"/>
                </a:solidFill>
              </a:rPr>
              <a:t>every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sample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4A3F-89A0-AD41-91C9-541BD223C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790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9700-DB64-1840-90A0-D7A98F52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with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Weights are different for every sample,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800" dirty="0"/>
                  <a:t> is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This means that the normalizing denominator will be different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A division per pixel is necessary. ([Wennersten2017] used a division table)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This was addressed by [Chen2018]:</a:t>
                </a:r>
              </a:p>
              <a:p>
                <a:pPr lvl="1"/>
                <a:r>
                  <a:rPr lang="en-US" sz="1800" dirty="0"/>
                  <a:t>They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in numerator, but</a:t>
                </a:r>
              </a:p>
              <a:p>
                <a:pPr lvl="1"/>
                <a:r>
                  <a:rPr lang="en-US" sz="18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1800" dirty="0"/>
                  <a:t> in denominator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nary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6F73A-1B95-0B47-9353-1218525E24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565" t="-576" b="-317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0DC102-C1FD-F649-85DE-FA7794FFDF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20118" y="3331906"/>
            <a:ext cx="61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24247-230D-7546-A107-B6728F666A60}"/>
              </a:ext>
            </a:extLst>
          </p:cNvPr>
          <p:cNvSpPr txBox="1"/>
          <p:nvPr/>
        </p:nvSpPr>
        <p:spPr bwMode="auto">
          <a:xfrm>
            <a:off x="2934266" y="315659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>
                <a:solidFill>
                  <a:srgbClr val="FF0000"/>
                </a:solidFill>
              </a:rPr>
              <a:t>different </a:t>
            </a:r>
            <a:r>
              <a:rPr lang="sv-SE" sz="1600" dirty="0" err="1">
                <a:solidFill>
                  <a:srgbClr val="FF0000"/>
                </a:solidFill>
              </a:rPr>
              <a:t>every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sample</a:t>
            </a:r>
            <a:endParaRPr lang="sv-SE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C0C8AD-E2C2-444D-8029-D9013AC38B6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68136" y="5802595"/>
            <a:ext cx="6141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B7FD2C-B5EF-CF46-B419-FC3EE38DBF70}"/>
                  </a:ext>
                </a:extLst>
              </p:cNvPr>
              <p:cNvSpPr txBox="1"/>
              <p:nvPr/>
            </p:nvSpPr>
            <p:spPr bwMode="auto">
              <a:xfrm>
                <a:off x="3282284" y="5610224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:r>
                  <a:rPr lang="sv-SE" sz="1600" dirty="0">
                    <a:solidFill>
                      <a:srgbClr val="FF0000"/>
                    </a:solidFill>
                  </a:rPr>
                  <a:t>s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um</a:t>
                </a:r>
                <a:r>
                  <a:rPr lang="sv-SE" sz="1600" dirty="0">
                    <a:solidFill>
                      <a:srgbClr val="FF0000"/>
                    </a:solidFill>
                  </a:rPr>
                  <a:t> same 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every</a:t>
                </a:r>
                <a:r>
                  <a:rPr lang="sv-SE" sz="1600" dirty="0">
                    <a:solidFill>
                      <a:srgbClr val="FF0000"/>
                    </a:solidFill>
                  </a:rPr>
                  <a:t> 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sample</a:t>
                </a:r>
                <a:r>
                  <a:rPr lang="sv-SE" sz="1600" dirty="0">
                    <a:solidFill>
                      <a:srgbClr val="FF0000"/>
                    </a:solidFill>
                  </a:rPr>
                  <a:t> – 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change</a:t>
                </a:r>
                <a:r>
                  <a:rPr lang="sv-SE" sz="1600" dirty="0">
                    <a:solidFill>
                      <a:srgbClr val="FF0000"/>
                    </a:solidFill>
                  </a:rPr>
                  <a:t> to 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multiplication</a:t>
                </a:r>
                <a:r>
                  <a:rPr lang="sv-SE" sz="1600" dirty="0">
                    <a:solidFill>
                      <a:srgbClr val="FF0000"/>
                    </a:solidFill>
                  </a:rPr>
                  <a:t> </a:t>
                </a:r>
                <a:r>
                  <a:rPr lang="sv-SE" sz="1600" dirty="0" err="1">
                    <a:solidFill>
                      <a:srgbClr val="FF0000"/>
                    </a:solidFill>
                  </a:rPr>
                  <a:t>with</a:t>
                </a:r>
                <a:r>
                  <a:rPr lang="sv-SE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nary>
                  </m:oMath>
                </a14:m>
                <a:endParaRPr lang="sv-S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B7FD2C-B5EF-CF46-B419-FC3EE38DB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2284" y="5610224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4110" t="-42466" r="-527397" b="-274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904D-4F43-D744-8DCE-DCEB3FBB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625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9639-8097-934D-8D18-20AE1120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Drawbacks </a:t>
            </a:r>
            <a:r>
              <a:rPr lang="sv-SE" dirty="0" err="1"/>
              <a:t>with</a:t>
            </a:r>
            <a:r>
              <a:rPr lang="sv-SE" dirty="0"/>
              <a:t> [Wennersten2017]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B85785-7C51-2549-B058-ED7C4124782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sv-SE" dirty="0"/>
                  <a:t>Small filter </a:t>
                </a:r>
                <a:r>
                  <a:rPr lang="sv-SE" dirty="0" err="1"/>
                  <a:t>size</a:t>
                </a:r>
                <a:endParaRPr lang="sv-SE" dirty="0"/>
              </a:p>
              <a:p>
                <a:pPr lvl="1"/>
                <a:r>
                  <a:rPr lang="sv-SE" dirty="0" err="1"/>
                  <a:t>Only</a:t>
                </a:r>
                <a:r>
                  <a:rPr lang="sv-SE" dirty="0"/>
                  <a:t> 4-neighbors </a:t>
                </a:r>
                <a:r>
                  <a:rPr lang="sv-SE" dirty="0" err="1"/>
                  <a:t>used</a:t>
                </a:r>
                <a:endParaRPr lang="sv-SE" dirty="0"/>
              </a:p>
              <a:p>
                <a:pPr lvl="1"/>
                <a:r>
                  <a:rPr lang="sv-SE" dirty="0" err="1"/>
                  <a:t>Can</a:t>
                </a:r>
                <a:r>
                  <a:rPr lang="sv-SE" dirty="0"/>
                  <a:t> </a:t>
                </a:r>
                <a:r>
                  <a:rPr lang="sv-SE" dirty="0" err="1"/>
                  <a:t>only</a:t>
                </a:r>
                <a:r>
                  <a:rPr lang="sv-SE" dirty="0"/>
                  <a:t> </a:t>
                </a:r>
                <a:r>
                  <a:rPr lang="sv-SE" dirty="0" err="1"/>
                  <a:t>cancel</a:t>
                </a:r>
                <a:r>
                  <a:rPr lang="sv-SE" dirty="0"/>
                  <a:t> </a:t>
                </a:r>
                <a:r>
                  <a:rPr lang="sv-SE" dirty="0" err="1"/>
                  <a:t>high</a:t>
                </a:r>
                <a:br>
                  <a:rPr lang="sv-SE" dirty="0"/>
                </a:br>
                <a:r>
                  <a:rPr lang="sv-SE" dirty="0" err="1"/>
                  <a:t>frequency</a:t>
                </a:r>
                <a:r>
                  <a:rPr lang="sv-SE" dirty="0"/>
                  <a:t> </a:t>
                </a:r>
                <a:r>
                  <a:rPr lang="sv-SE" dirty="0" err="1"/>
                  <a:t>ringing</a:t>
                </a:r>
                <a:endParaRPr lang="sv-SE" dirty="0"/>
              </a:p>
              <a:p>
                <a:endParaRPr lang="sv-SE" dirty="0"/>
              </a:p>
              <a:p>
                <a:r>
                  <a:rPr lang="sv-SE" dirty="0" err="1"/>
                  <a:t>Multiplications</a:t>
                </a:r>
                <a:r>
                  <a:rPr lang="sv-SE" dirty="0"/>
                  <a:t> </a:t>
                </a:r>
                <a:r>
                  <a:rPr lang="sv-SE" dirty="0" err="1"/>
                  <a:t>needed</a:t>
                </a:r>
                <a:r>
                  <a:rPr lang="sv-SE" dirty="0"/>
                  <a:t>: </a:t>
                </a:r>
              </a:p>
              <a:p>
                <a:endParaRPr lang="sv-S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B85785-7C51-2549-B058-ED7C41247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678" t="-57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FF0208F-2AD5-0448-A156-23EC58DB92EB}"/>
              </a:ext>
            </a:extLst>
          </p:cNvPr>
          <p:cNvGrpSpPr/>
          <p:nvPr/>
        </p:nvGrpSpPr>
        <p:grpSpPr>
          <a:xfrm>
            <a:off x="8390110" y="1557338"/>
            <a:ext cx="2392190" cy="2392190"/>
            <a:chOff x="8504410" y="2125330"/>
            <a:chExt cx="1006995" cy="10069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3CE763-16C7-6548-8C3F-7CD5EA8FFF79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307566-10C7-F642-95C9-8E5E6C3A0855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7C6B4F-9E43-774A-A1CF-4C92BB447F27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6B1F6B-5B2E-A747-8C2D-88FB60852C36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E6403F-9F96-D34A-B09F-11ECBC296435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000473-79E0-A84D-A24D-0F1314C5EE41}"/>
                  </a:ext>
                </a:extLst>
              </p:cNvPr>
              <p:cNvSpPr txBox="1"/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000473-79E0-A84D-A24D-0F1314C5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2442196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5D2D10-6D2A-8242-AE49-33BAC040E5C0}"/>
                  </a:ext>
                </a:extLst>
              </p:cNvPr>
              <p:cNvSpPr txBox="1"/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5D2D10-6D2A-8242-AE49-33BAC040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51" y="2442196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E3DAEA-FAE2-474A-A456-373B83D175A6}"/>
                  </a:ext>
                </a:extLst>
              </p:cNvPr>
              <p:cNvSpPr txBox="1"/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E3DAEA-FAE2-474A-A456-373B83D17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7182" y="1659399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AE6251-83F8-E242-89BD-09093182D27D}"/>
                  </a:ext>
                </a:extLst>
              </p:cNvPr>
              <p:cNvSpPr txBox="1"/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AE6251-83F8-E242-89BD-09093182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6942" y="3209201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61F8EE-E19C-9844-A381-CE48273A0D9D}"/>
                  </a:ext>
                </a:extLst>
              </p:cNvPr>
              <p:cNvSpPr txBox="1"/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61F8EE-E19C-9844-A381-CE48273A0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624" y="2433292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3FAFA5D-70B2-2A44-B4D8-94010EC0C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7918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B76D-77D2-A44F-B265-F5C8AE95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Contributions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87E9-5FEF-1A40-978C-02CFAD3665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A </a:t>
            </a:r>
            <a:r>
              <a:rPr lang="sv-SE" dirty="0" err="1"/>
              <a:t>way</a:t>
            </a:r>
            <a:r>
              <a:rPr lang="sv-SE" dirty="0"/>
              <a:t> to </a:t>
            </a:r>
            <a:r>
              <a:rPr lang="sv-SE" dirty="0" err="1"/>
              <a:t>combine</a:t>
            </a:r>
            <a:r>
              <a:rPr lang="sv-SE" dirty="0"/>
              <a:t> the filter </a:t>
            </a:r>
            <a:r>
              <a:rPr lang="sv-SE" dirty="0" err="1"/>
              <a:t>with</a:t>
            </a:r>
            <a:r>
              <a:rPr lang="sv-SE" dirty="0"/>
              <a:t> SAO to </a:t>
            </a:r>
            <a:r>
              <a:rPr lang="sv-SE" dirty="0" err="1"/>
              <a:t>avoid</a:t>
            </a:r>
            <a:r>
              <a:rPr lang="sv-SE" dirty="0"/>
              <a:t> the </a:t>
            </a:r>
            <a:r>
              <a:rPr lang="sv-SE" dirty="0" err="1"/>
              <a:t>prediction</a:t>
            </a:r>
            <a:r>
              <a:rPr lang="sv-SE" dirty="0"/>
              <a:t> </a:t>
            </a:r>
            <a:r>
              <a:rPr lang="sv-SE" dirty="0" err="1"/>
              <a:t>bottleneck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An </a:t>
            </a:r>
            <a:r>
              <a:rPr lang="sv-SE" dirty="0" err="1"/>
              <a:t>increase</a:t>
            </a:r>
            <a:r>
              <a:rPr lang="sv-SE" dirty="0"/>
              <a:t> in filter </a:t>
            </a:r>
            <a:r>
              <a:rPr lang="sv-SE" dirty="0" err="1"/>
              <a:t>size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A </a:t>
            </a:r>
            <a:r>
              <a:rPr lang="sv-SE" dirty="0" err="1"/>
              <a:t>simplification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filter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avoids</a:t>
            </a:r>
            <a:r>
              <a:rPr lang="sv-SE" dirty="0"/>
              <a:t> </a:t>
            </a:r>
            <a:r>
              <a:rPr lang="sv-SE" dirty="0" err="1"/>
              <a:t>multiplications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5AF07-6373-CD42-81DF-08529FC8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125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6060-05AA-1645-9F26-274BA19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Addressing</a:t>
            </a:r>
            <a:r>
              <a:rPr lang="sv-SE" dirty="0"/>
              <a:t> drawback #1: </a:t>
            </a:r>
            <a:br>
              <a:rPr lang="sv-SE" dirty="0"/>
            </a:br>
            <a:r>
              <a:rPr lang="sv-SE" dirty="0" err="1"/>
              <a:t>Increasing</a:t>
            </a:r>
            <a:r>
              <a:rPr lang="sv-SE" dirty="0"/>
              <a:t> the filter </a:t>
            </a:r>
            <a:r>
              <a:rPr lang="sv-SE" dirty="0" err="1"/>
              <a:t>size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9B9A-FBFD-8B48-B64D-F6BB4EA09A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err="1"/>
              <a:t>Increasing</a:t>
            </a:r>
            <a:r>
              <a:rPr lang="sv-SE" dirty="0"/>
              <a:t> the filter </a:t>
            </a:r>
            <a:r>
              <a:rPr lang="sv-SE" dirty="0" err="1"/>
              <a:t>size</a:t>
            </a:r>
            <a:r>
              <a:rPr lang="sv-SE" dirty="0"/>
              <a:t> makes it </a:t>
            </a:r>
            <a:r>
              <a:rPr lang="sv-SE" dirty="0" err="1"/>
              <a:t>possible</a:t>
            </a:r>
            <a:r>
              <a:rPr lang="sv-SE" dirty="0"/>
              <a:t> to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ringing</a:t>
            </a:r>
            <a:r>
              <a:rPr lang="sv-SE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A279F-DA56-D04F-B3EC-5C33A219E2A6}"/>
              </a:ext>
            </a:extLst>
          </p:cNvPr>
          <p:cNvGrpSpPr/>
          <p:nvPr/>
        </p:nvGrpSpPr>
        <p:grpSpPr>
          <a:xfrm>
            <a:off x="1258888" y="2768724"/>
            <a:ext cx="2392190" cy="2392190"/>
            <a:chOff x="8504410" y="2125330"/>
            <a:chExt cx="1006995" cy="1006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ED71D-6E12-9E4D-AEEF-CB3150F449D8}"/>
                </a:ext>
              </a:extLst>
            </p:cNvPr>
            <p:cNvSpPr/>
            <p:nvPr/>
          </p:nvSpPr>
          <p:spPr bwMode="auto">
            <a:xfrm>
              <a:off x="8840075" y="212533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EBADE9-5E72-FB49-BED6-26B6D4E472E6}"/>
                </a:ext>
              </a:extLst>
            </p:cNvPr>
            <p:cNvSpPr/>
            <p:nvPr/>
          </p:nvSpPr>
          <p:spPr bwMode="auto">
            <a:xfrm>
              <a:off x="850441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BCB590-7DFE-904A-B53C-5992A516EB61}"/>
                </a:ext>
              </a:extLst>
            </p:cNvPr>
            <p:cNvSpPr/>
            <p:nvPr/>
          </p:nvSpPr>
          <p:spPr bwMode="auto">
            <a:xfrm>
              <a:off x="8840075" y="2460995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804919-59A4-4045-8F3F-9F077686B8C9}"/>
                </a:ext>
              </a:extLst>
            </p:cNvPr>
            <p:cNvSpPr/>
            <p:nvPr/>
          </p:nvSpPr>
          <p:spPr bwMode="auto">
            <a:xfrm>
              <a:off x="9175740" y="2460996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59F209-6E39-B149-8F24-CA9B789C0A67}"/>
                </a:ext>
              </a:extLst>
            </p:cNvPr>
            <p:cNvSpPr/>
            <p:nvPr/>
          </p:nvSpPr>
          <p:spPr bwMode="auto">
            <a:xfrm>
              <a:off x="8840075" y="2796660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24D8C8-B045-0547-8590-56B5FB18E6E1}"/>
              </a:ext>
            </a:extLst>
          </p:cNvPr>
          <p:cNvGrpSpPr/>
          <p:nvPr/>
        </p:nvGrpSpPr>
        <p:grpSpPr>
          <a:xfrm>
            <a:off x="7931083" y="2744833"/>
            <a:ext cx="2395836" cy="2395838"/>
            <a:chOff x="7887204" y="2694347"/>
            <a:chExt cx="1006995" cy="10069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C0C961-242D-C642-B23E-D7C4900DB6F5}"/>
                </a:ext>
              </a:extLst>
            </p:cNvPr>
            <p:cNvSpPr/>
            <p:nvPr/>
          </p:nvSpPr>
          <p:spPr bwMode="auto">
            <a:xfrm>
              <a:off x="788720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E827FC-01F8-6542-BED4-580E17831493}"/>
                </a:ext>
              </a:extLst>
            </p:cNvPr>
            <p:cNvSpPr/>
            <p:nvPr/>
          </p:nvSpPr>
          <p:spPr bwMode="auto">
            <a:xfrm>
              <a:off x="8222869" y="269434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22F5BF-0622-3245-8B94-66ECC8B1DA86}"/>
                </a:ext>
              </a:extLst>
            </p:cNvPr>
            <p:cNvSpPr/>
            <p:nvPr/>
          </p:nvSpPr>
          <p:spPr bwMode="auto">
            <a:xfrm>
              <a:off x="788720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82EF86-2E13-234C-ADDC-BCD32053A1F7}"/>
                </a:ext>
              </a:extLst>
            </p:cNvPr>
            <p:cNvSpPr/>
            <p:nvPr/>
          </p:nvSpPr>
          <p:spPr bwMode="auto">
            <a:xfrm>
              <a:off x="8222869" y="3030012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EC1A75-1DCA-EA4B-A72B-018BD33EF361}"/>
                </a:ext>
              </a:extLst>
            </p:cNvPr>
            <p:cNvSpPr/>
            <p:nvPr/>
          </p:nvSpPr>
          <p:spPr bwMode="auto">
            <a:xfrm>
              <a:off x="8558534" y="269434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2892D4-E857-6742-80D4-5D8CD3866350}"/>
                </a:ext>
              </a:extLst>
            </p:cNvPr>
            <p:cNvSpPr/>
            <p:nvPr/>
          </p:nvSpPr>
          <p:spPr bwMode="auto">
            <a:xfrm>
              <a:off x="8558534" y="3030013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3729531-5AF1-C143-A0D4-9587A3F01E1E}"/>
                </a:ext>
              </a:extLst>
            </p:cNvPr>
            <p:cNvSpPr/>
            <p:nvPr/>
          </p:nvSpPr>
          <p:spPr bwMode="auto">
            <a:xfrm>
              <a:off x="788720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8723F0-D7A2-434E-B9DF-B891FADD2C7B}"/>
                </a:ext>
              </a:extLst>
            </p:cNvPr>
            <p:cNvSpPr/>
            <p:nvPr/>
          </p:nvSpPr>
          <p:spPr bwMode="auto">
            <a:xfrm>
              <a:off x="8222869" y="3365677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C00B33-4191-E147-A64B-D90F0EC39375}"/>
                </a:ext>
              </a:extLst>
            </p:cNvPr>
            <p:cNvSpPr/>
            <p:nvPr/>
          </p:nvSpPr>
          <p:spPr bwMode="auto">
            <a:xfrm>
              <a:off x="8558534" y="3365678"/>
              <a:ext cx="335665" cy="335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 marR="0" indent="-357188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Ericsson Hilda" panose="00000500000000000000" pitchFamily="2" charset="0"/>
                <a:buChar char="—"/>
                <a:tabLst/>
              </a:pPr>
              <a:endPara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CCF0386-3D76-7F4C-B2DB-A7A29D92CB56}"/>
              </a:ext>
            </a:extLst>
          </p:cNvPr>
          <p:cNvSpPr txBox="1"/>
          <p:nvPr/>
        </p:nvSpPr>
        <p:spPr bwMode="auto">
          <a:xfrm>
            <a:off x="10277856" y="1609344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sv-SE" sz="2000" dirty="0" err="1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99D1137-26A3-7948-AC3A-6D2206E2B459}"/>
              </a:ext>
            </a:extLst>
          </p:cNvPr>
          <p:cNvCxnSpPr/>
          <p:nvPr/>
        </p:nvCxnSpPr>
        <p:spPr bwMode="auto">
          <a:xfrm>
            <a:off x="5038344" y="4189476"/>
            <a:ext cx="157276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23B5071-26AC-224A-B560-E1B9FD1B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82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831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68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FDBDB-CFA4-7744-B354-DA5E2A491232}"/>
              </a:ext>
            </a:extLst>
          </p:cNvPr>
          <p:cNvSpPr txBox="1"/>
          <p:nvPr/>
        </p:nvSpPr>
        <p:spPr bwMode="auto">
          <a:xfrm>
            <a:off x="11213431" y="293286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 err="1"/>
              <a:t>deblock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1642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6B08CA-E352-674E-96EB-62CD045A1C33}"/>
                  </a:ext>
                </a:extLst>
              </p:cNvPr>
              <p:cNvSpPr txBox="1"/>
              <p:nvPr/>
            </p:nvSpPr>
            <p:spPr bwMode="auto">
              <a:xfrm>
                <a:off x="5764191" y="1610323"/>
                <a:ext cx="6146158" cy="37460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r>
                  <a:rPr lang="sv-SE" sz="2000" dirty="0"/>
                  <a:t>To filter </a:t>
                </a:r>
                <a:r>
                  <a:rPr lang="sv-SE" sz="2000" dirty="0" err="1"/>
                  <a:t>out</a:t>
                </a:r>
                <a:r>
                  <a:rPr lang="sv-SE" sz="2000" dirty="0"/>
                  <a:t> </a:t>
                </a:r>
                <a:r>
                  <a:rPr lang="sv-SE" sz="2000" dirty="0" err="1"/>
                  <a:t>noise</a:t>
                </a:r>
                <a:r>
                  <a:rPr lang="sv-SE" sz="2000" dirty="0"/>
                  <a:t> </a:t>
                </a:r>
                <a:r>
                  <a:rPr lang="sv-SE" sz="2000" dirty="0" err="1"/>
                  <a:t>you</a:t>
                </a:r>
                <a:r>
                  <a:rPr lang="sv-SE" sz="2000" dirty="0"/>
                  <a:t> </a:t>
                </a:r>
                <a:r>
                  <a:rPr lang="sv-SE" sz="2000" dirty="0" err="1"/>
                  <a:t>want</a:t>
                </a:r>
                <a:r>
                  <a:rPr lang="sv-SE" sz="2000" dirty="0"/>
                  <a:t> to </a:t>
                </a:r>
                <a:r>
                  <a:rPr lang="sv-SE" sz="2000" dirty="0" err="1"/>
                  <a:t>average</a:t>
                </a:r>
                <a:r>
                  <a:rPr lang="sv-SE" sz="2000" dirty="0"/>
                  <a:t> over </a:t>
                </a:r>
                <a:r>
                  <a:rPr lang="sv-SE" sz="2000" dirty="0" err="1"/>
                  <a:t>similar</a:t>
                </a:r>
                <a:r>
                  <a:rPr lang="sv-SE" sz="2000" dirty="0"/>
                  <a:t> </a:t>
                </a:r>
                <a:r>
                  <a:rPr lang="sv-SE" sz="2000" dirty="0" err="1"/>
                  <a:t>samples</a:t>
                </a:r>
                <a:r>
                  <a:rPr lang="sv-SE" sz="2000" dirty="0"/>
                  <a:t>.</a:t>
                </a:r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sz="2000" dirty="0"/>
              </a:p>
              <a:p>
                <a:pPr marL="344488" indent="-344488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r>
                  <a:rPr lang="sv-SE" sz="2000" dirty="0"/>
                  <a:t>In </a:t>
                </a:r>
                <a:r>
                  <a:rPr lang="sv-SE" sz="2000" dirty="0" err="1"/>
                  <a:t>Gaussian</a:t>
                </a:r>
                <a:r>
                  <a:rPr lang="sv-SE" sz="2000" dirty="0"/>
                  <a:t> </a:t>
                </a:r>
                <a:r>
                  <a:rPr lang="sv-SE" sz="2000" dirty="0" err="1"/>
                  <a:t>filtering</a:t>
                </a:r>
                <a:r>
                  <a:rPr lang="sv-SE" sz="2000" dirty="0"/>
                  <a:t> the </a:t>
                </a:r>
                <a:r>
                  <a:rPr lang="sv-SE" sz="2000" dirty="0" err="1"/>
                  <a:t>idea</a:t>
                </a:r>
                <a:r>
                  <a:rPr lang="sv-SE" sz="2000" dirty="0"/>
                  <a:t> is </a:t>
                </a:r>
                <a:r>
                  <a:rPr lang="sv-SE" sz="2000" dirty="0" err="1"/>
                  <a:t>that</a:t>
                </a:r>
                <a:r>
                  <a:rPr lang="sv-SE" sz="2000" dirty="0"/>
                  <a:t> the </a:t>
                </a:r>
                <a:r>
                  <a:rPr lang="sv-SE" sz="2000" dirty="0" err="1"/>
                  <a:t>closer</a:t>
                </a:r>
                <a:r>
                  <a:rPr lang="sv-SE" sz="2000" dirty="0"/>
                  <a:t> a </a:t>
                </a:r>
                <a:r>
                  <a:rPr lang="sv-SE" sz="2000" dirty="0" err="1"/>
                  <a:t>sample</a:t>
                </a:r>
                <a:r>
                  <a:rPr lang="sv-SE" sz="2000" dirty="0"/>
                  <a:t> is, the </a:t>
                </a:r>
                <a:r>
                  <a:rPr lang="sv-SE" sz="2000" dirty="0" err="1"/>
                  <a:t>more</a:t>
                </a:r>
                <a:r>
                  <a:rPr lang="sv-SE" sz="2000" dirty="0"/>
                  <a:t> it has in common </a:t>
                </a:r>
                <a:r>
                  <a:rPr lang="sv-SE" sz="2000" dirty="0" err="1"/>
                  <a:t>with</a:t>
                </a:r>
                <a:r>
                  <a:rPr lang="sv-SE" sz="2000" dirty="0"/>
                  <a:t> the </a:t>
                </a:r>
                <a:r>
                  <a:rPr lang="sv-SE" sz="2000" dirty="0" err="1"/>
                  <a:t>sample</a:t>
                </a:r>
                <a:r>
                  <a:rPr lang="sv-SE" sz="2000" dirty="0"/>
                  <a:t> to be </a:t>
                </a:r>
                <a:r>
                  <a:rPr lang="sv-SE" sz="2000" dirty="0" err="1"/>
                  <a:t>filtered</a:t>
                </a:r>
                <a:r>
                  <a:rPr lang="sv-SE" sz="2000" dirty="0"/>
                  <a:t>.</a:t>
                </a:r>
              </a:p>
              <a:p>
                <a:pPr marL="344488" indent="-344488" algn="l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sz="2000" dirty="0"/>
              </a:p>
              <a:p>
                <a:pPr marL="344488" indent="-344488" algn="l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r>
                  <a:rPr lang="sv-SE" sz="2000" dirty="0"/>
                  <a:t>The </a:t>
                </a:r>
                <a:r>
                  <a:rPr lang="sv-SE" sz="2000" dirty="0" err="1"/>
                  <a:t>weight</a:t>
                </a:r>
                <a:r>
                  <a:rPr lang="sv-SE" sz="2000" dirty="0"/>
                  <a:t> </a:t>
                </a:r>
                <a:r>
                  <a:rPr lang="sv-SE" sz="2000" dirty="0" err="1"/>
                  <a:t>of</a:t>
                </a:r>
                <a:r>
                  <a:rPr lang="sv-SE" sz="2000" dirty="0"/>
                  <a:t> a </a:t>
                </a:r>
                <a:r>
                  <a:rPr lang="sv-SE" sz="2000" dirty="0" err="1"/>
                  <a:t>neighbor</a:t>
                </a:r>
                <a:r>
                  <a:rPr lang="sv-SE" sz="2000" dirty="0"/>
                  <a:t> </a:t>
                </a:r>
                <a:r>
                  <a:rPr lang="sv-SE" sz="2000" dirty="0" err="1"/>
                  <a:t>sample</a:t>
                </a:r>
                <a:r>
                  <a:rPr lang="sv-SE" sz="2000" dirty="0"/>
                  <a:t> </a:t>
                </a:r>
                <a:r>
                  <a:rPr lang="sv-SE" sz="2000" dirty="0" err="1"/>
                  <a:t>decreases</a:t>
                </a:r>
                <a:r>
                  <a:rPr lang="sv-SE" sz="2000" dirty="0"/>
                  <a:t> </a:t>
                </a:r>
                <a:r>
                  <a:rPr lang="sv-SE" sz="2000" dirty="0" err="1"/>
                  <a:t>with</a:t>
                </a:r>
                <a:r>
                  <a:rPr lang="sv-SE" sz="2000" dirty="0"/>
                  <a:t> </a:t>
                </a:r>
                <a:r>
                  <a:rPr lang="sv-SE" sz="2000" dirty="0" err="1"/>
                  <a:t>distance</a:t>
                </a:r>
                <a:r>
                  <a:rPr lang="sv-SE" sz="2000" dirty="0"/>
                  <a:t>:</a:t>
                </a:r>
              </a:p>
              <a:p>
                <a:pPr marL="344488" indent="-344488" algn="l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sz="2000" dirty="0"/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sv-SE" sz="2000" dirty="0"/>
              </a:p>
              <a:p>
                <a:pPr marL="344488" indent="-344488" algn="l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sz="2000" dirty="0"/>
              </a:p>
              <a:p>
                <a:pPr marL="344488" indent="-344488" algn="l">
                  <a:buClr>
                    <a:schemeClr val="tx1"/>
                  </a:buClr>
                  <a:buFont typeface="Ericsson Hilda Light" panose="00000400000000000000" pitchFamily="2" charset="0"/>
                  <a:buChar char="—"/>
                </a:pPr>
                <a:endParaRPr lang="sv-SE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6B08CA-E352-674E-96EB-62CD045A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4191" y="1610323"/>
                <a:ext cx="6146158" cy="3746017"/>
              </a:xfrm>
              <a:prstGeom prst="rect">
                <a:avLst/>
              </a:prstGeom>
              <a:blipFill>
                <a:blip r:embed="rId3"/>
                <a:stretch>
                  <a:fillRect l="-1237" t="-1014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C1D6C9-EC90-DB4D-A9B3-F56733B2CEE8}"/>
                  </a:ext>
                </a:extLst>
              </p:cNvPr>
              <p:cNvSpPr txBox="1"/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C1D6C9-EC90-DB4D-A9B3-F56733B2C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blipFill>
                <a:blip r:embed="rId4"/>
                <a:stretch>
                  <a:fillRect l="-3030" b="-357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B520DF-EF22-DD48-98F9-5069D9789148}"/>
                  </a:ext>
                </a:extLst>
              </p:cNvPr>
              <p:cNvSpPr txBox="1"/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B520DF-EF22-DD48-98F9-5069D978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BCC16-25E7-1C4B-B7A3-AE3B4C6E6856}"/>
              </a:ext>
            </a:extLst>
          </p:cNvPr>
          <p:cNvCxnSpPr/>
          <p:nvPr/>
        </p:nvCxnSpPr>
        <p:spPr bwMode="auto">
          <a:xfrm rot="16200000" flipH="1">
            <a:off x="3055619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4988CC-53D2-7947-9DA5-BD26A888DDC5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96621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3DD1FB-F26B-8344-A913-F3CA02A77C32}"/>
              </a:ext>
            </a:extLst>
          </p:cNvPr>
          <p:cNvCxnSpPr/>
          <p:nvPr/>
        </p:nvCxnSpPr>
        <p:spPr bwMode="auto">
          <a:xfrm rot="16200000" flipH="1">
            <a:off x="3342640" y="3808735"/>
            <a:ext cx="314960" cy="574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09C6BF-14E6-8C4D-B4ED-EE2541AD612F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65125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033D2F-4B4A-1747-B67D-21D2B94C5774}"/>
              </a:ext>
            </a:extLst>
          </p:cNvPr>
          <p:cNvCxnSpPr/>
          <p:nvPr/>
        </p:nvCxnSpPr>
        <p:spPr bwMode="auto">
          <a:xfrm rot="16200000" flipH="1">
            <a:off x="3629661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3018594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69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225D-6289-D74A-862B-746FD4DEA370}"/>
              </a:ext>
            </a:extLst>
          </p:cNvPr>
          <p:cNvSpPr/>
          <p:nvPr/>
        </p:nvSpPr>
        <p:spPr bwMode="auto">
          <a:xfrm>
            <a:off x="8718549" y="3264735"/>
            <a:ext cx="2430713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6B825-EBF6-154A-AFCB-D0ABA14B7BC2}"/>
              </a:ext>
            </a:extLst>
          </p:cNvPr>
          <p:cNvSpPr txBox="1"/>
          <p:nvPr/>
        </p:nvSpPr>
        <p:spPr bwMode="auto">
          <a:xfrm>
            <a:off x="11213431" y="3253708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 err="1"/>
              <a:t>deblock</a:t>
            </a:r>
            <a:endParaRPr lang="sv-S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C4EDB-D2A3-6745-B3CF-680CF5D60A46}"/>
              </a:ext>
            </a:extLst>
          </p:cNvPr>
          <p:cNvSpPr txBox="1"/>
          <p:nvPr/>
        </p:nvSpPr>
        <p:spPr bwMode="auto">
          <a:xfrm>
            <a:off x="11213431" y="293286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SAO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149016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70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225D-6289-D74A-862B-746FD4DEA370}"/>
              </a:ext>
            </a:extLst>
          </p:cNvPr>
          <p:cNvSpPr/>
          <p:nvPr/>
        </p:nvSpPr>
        <p:spPr bwMode="auto">
          <a:xfrm>
            <a:off x="8718549" y="3264735"/>
            <a:ext cx="2430713" cy="36512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29710-810E-5541-887A-DFB11778F7B8}"/>
              </a:ext>
            </a:extLst>
          </p:cNvPr>
          <p:cNvSpPr/>
          <p:nvPr/>
        </p:nvSpPr>
        <p:spPr bwMode="auto">
          <a:xfrm>
            <a:off x="8718549" y="3629860"/>
            <a:ext cx="2430713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B41E3-5252-364D-BC86-3A4B07C2D43A}"/>
              </a:ext>
            </a:extLst>
          </p:cNvPr>
          <p:cNvSpPr txBox="1"/>
          <p:nvPr/>
        </p:nvSpPr>
        <p:spPr bwMode="auto">
          <a:xfrm>
            <a:off x="11213431" y="3622674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 err="1"/>
              <a:t>deblock</a:t>
            </a:r>
            <a:endParaRPr lang="sv-S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2BD-D7B7-AC49-907C-2A96A7D2CFD8}"/>
              </a:ext>
            </a:extLst>
          </p:cNvPr>
          <p:cNvSpPr txBox="1"/>
          <p:nvPr/>
        </p:nvSpPr>
        <p:spPr bwMode="auto">
          <a:xfrm>
            <a:off x="11213431" y="293286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ALF</a:t>
            </a:r>
            <a:endParaRPr lang="sv-S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417C4-34D3-9745-A6C2-9DA7865B6834}"/>
              </a:ext>
            </a:extLst>
          </p:cNvPr>
          <p:cNvSpPr txBox="1"/>
          <p:nvPr/>
        </p:nvSpPr>
        <p:spPr bwMode="auto">
          <a:xfrm>
            <a:off x="11213431" y="3253708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SAO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281888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71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225D-6289-D74A-862B-746FD4DEA370}"/>
              </a:ext>
            </a:extLst>
          </p:cNvPr>
          <p:cNvSpPr/>
          <p:nvPr/>
        </p:nvSpPr>
        <p:spPr bwMode="auto">
          <a:xfrm>
            <a:off x="8718549" y="3264735"/>
            <a:ext cx="2430713" cy="3651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29710-810E-5541-887A-DFB11778F7B8}"/>
              </a:ext>
            </a:extLst>
          </p:cNvPr>
          <p:cNvSpPr/>
          <p:nvPr/>
        </p:nvSpPr>
        <p:spPr bwMode="auto">
          <a:xfrm>
            <a:off x="8718549" y="3629860"/>
            <a:ext cx="2430713" cy="36512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endParaRPr kumimoji="0" lang="sv-S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B41E3-5252-364D-BC86-3A4B07C2D43A}"/>
              </a:ext>
            </a:extLst>
          </p:cNvPr>
          <p:cNvSpPr txBox="1"/>
          <p:nvPr/>
        </p:nvSpPr>
        <p:spPr bwMode="auto">
          <a:xfrm>
            <a:off x="11213431" y="3622674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SAO</a:t>
            </a:r>
            <a:endParaRPr lang="sv-S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417C4-34D3-9745-A6C2-9DA7865B6834}"/>
              </a:ext>
            </a:extLst>
          </p:cNvPr>
          <p:cNvSpPr txBox="1"/>
          <p:nvPr/>
        </p:nvSpPr>
        <p:spPr bwMode="auto">
          <a:xfrm>
            <a:off x="11213431" y="3253708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ALF</a:t>
            </a:r>
            <a:endParaRPr lang="sv-S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94402-AEA0-4048-B16E-C47D5213124C}"/>
              </a:ext>
            </a:extLst>
          </p:cNvPr>
          <p:cNvSpPr/>
          <p:nvPr/>
        </p:nvSpPr>
        <p:spPr bwMode="auto">
          <a:xfrm>
            <a:off x="8718549" y="3979945"/>
            <a:ext cx="2430713" cy="365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D2F2A-8D92-AB4E-9C71-CFB27A830F9D}"/>
              </a:ext>
            </a:extLst>
          </p:cNvPr>
          <p:cNvSpPr txBox="1"/>
          <p:nvPr/>
        </p:nvSpPr>
        <p:spPr bwMode="auto">
          <a:xfrm>
            <a:off x="11213431" y="399882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 err="1"/>
              <a:t>deblock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507568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5092D10-CA59-344B-97B0-098BE62E59E2}"/>
              </a:ext>
            </a:extLst>
          </p:cNvPr>
          <p:cNvSpPr/>
          <p:nvPr/>
        </p:nvSpPr>
        <p:spPr bwMode="auto">
          <a:xfrm>
            <a:off x="8718549" y="3629860"/>
            <a:ext cx="2430713" cy="3651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70446A-FD98-174E-A6CF-BF3C895DD97A}"/>
              </a:ext>
            </a:extLst>
          </p:cNvPr>
          <p:cNvSpPr/>
          <p:nvPr/>
        </p:nvSpPr>
        <p:spPr bwMode="auto">
          <a:xfrm>
            <a:off x="8718549" y="3264735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72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429710-810E-5541-887A-DFB11778F7B8}"/>
              </a:ext>
            </a:extLst>
          </p:cNvPr>
          <p:cNvSpPr/>
          <p:nvPr/>
        </p:nvSpPr>
        <p:spPr bwMode="auto">
          <a:xfrm>
            <a:off x="8718549" y="3979945"/>
            <a:ext cx="2430713" cy="36512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B41E3-5252-364D-BC86-3A4B07C2D43A}"/>
              </a:ext>
            </a:extLst>
          </p:cNvPr>
          <p:cNvSpPr txBox="1"/>
          <p:nvPr/>
        </p:nvSpPr>
        <p:spPr bwMode="auto">
          <a:xfrm>
            <a:off x="11213431" y="3622674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ALF</a:t>
            </a:r>
            <a:endParaRPr lang="sv-SE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317A0-29EC-EF44-8D91-396E704708E2}"/>
              </a:ext>
            </a:extLst>
          </p:cNvPr>
          <p:cNvSpPr txBox="1"/>
          <p:nvPr/>
        </p:nvSpPr>
        <p:spPr bwMode="auto">
          <a:xfrm>
            <a:off x="11213431" y="399882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SAO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782810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50F42E1-A2C4-044A-9EE6-2853E42F018F}"/>
              </a:ext>
            </a:extLst>
          </p:cNvPr>
          <p:cNvSpPr/>
          <p:nvPr/>
        </p:nvSpPr>
        <p:spPr bwMode="auto">
          <a:xfrm>
            <a:off x="8718549" y="3264735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7C1EC3-F977-F34F-B54F-209132225ECA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73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3618833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225D-6289-D74A-862B-746FD4DEA370}"/>
              </a:ext>
            </a:extLst>
          </p:cNvPr>
          <p:cNvSpPr/>
          <p:nvPr/>
        </p:nvSpPr>
        <p:spPr bwMode="auto">
          <a:xfrm>
            <a:off x="8718549" y="3983958"/>
            <a:ext cx="2430713" cy="365125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317A0-29EC-EF44-8D91-396E704708E2}"/>
              </a:ext>
            </a:extLst>
          </p:cNvPr>
          <p:cNvSpPr txBox="1"/>
          <p:nvPr/>
        </p:nvSpPr>
        <p:spPr bwMode="auto">
          <a:xfrm>
            <a:off x="11213431" y="3998826"/>
            <a:ext cx="914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sv-SE" sz="1600" dirty="0"/>
              <a:t>ALF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677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7C1EC3-F977-F34F-B54F-209132225ECA}"/>
              </a:ext>
            </a:extLst>
          </p:cNvPr>
          <p:cNvSpPr/>
          <p:nvPr/>
        </p:nvSpPr>
        <p:spPr bwMode="auto">
          <a:xfrm>
            <a:off x="8718549" y="2899610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6B57FA-5D48-C34B-8A64-5100030D9DA8}"/>
              </a:ext>
            </a:extLst>
          </p:cNvPr>
          <p:cNvSpPr/>
          <p:nvPr/>
        </p:nvSpPr>
        <p:spPr bwMode="auto">
          <a:xfrm>
            <a:off x="8726570" y="3276766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909D2-6031-6D4D-B278-12F8254A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</a:t>
            </a:r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loopfilter </a:t>
            </a:r>
            <a:r>
              <a:rPr lang="sv-SE" dirty="0" err="1"/>
              <a:t>stages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3786-D286-2548-9ACC-A91307932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7509543" cy="4392612"/>
          </a:xfrm>
        </p:spPr>
        <p:txBody>
          <a:bodyPr/>
          <a:lstStyle/>
          <a:p>
            <a:r>
              <a:rPr lang="sv-SE" sz="1800" dirty="0" err="1"/>
              <a:t>Simplest</a:t>
            </a:r>
            <a:r>
              <a:rPr lang="sv-SE" sz="1800" dirty="0"/>
              <a:t> implementation is to filter </a:t>
            </a:r>
            <a:r>
              <a:rPr lang="sv-SE" sz="1800" dirty="0" err="1"/>
              <a:t>entire</a:t>
            </a:r>
            <a:r>
              <a:rPr lang="sv-SE" sz="1800" dirty="0"/>
              <a:t> image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starting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</a:t>
            </a:r>
            <a:r>
              <a:rPr lang="sv-SE" sz="1800" dirty="0" err="1"/>
              <a:t>next</a:t>
            </a:r>
            <a:r>
              <a:rPr lang="sv-SE" sz="1800" dirty="0"/>
              <a:t>:</a:t>
            </a:r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entire</a:t>
            </a:r>
            <a:r>
              <a:rPr lang="sv-SE" sz="1800" dirty="0"/>
              <a:t> image, and </a:t>
            </a:r>
            <a:r>
              <a:rPr lang="sv-SE" sz="1800" dirty="0" err="1"/>
              <a:t>then</a:t>
            </a:r>
            <a:r>
              <a:rPr lang="sv-SE" sz="1800" dirty="0"/>
              <a:t>,</a:t>
            </a:r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entire</a:t>
            </a:r>
            <a:r>
              <a:rPr lang="sv-SE" sz="1800" dirty="0"/>
              <a:t> image</a:t>
            </a:r>
          </a:p>
          <a:p>
            <a:r>
              <a:rPr lang="sv-SE" sz="1800" dirty="0"/>
              <a:t>To </a:t>
            </a:r>
            <a:r>
              <a:rPr lang="sv-SE" sz="1800" dirty="0" err="1"/>
              <a:t>reduce</a:t>
            </a:r>
            <a:r>
              <a:rPr lang="sv-SE" sz="1800" dirty="0"/>
              <a:t> </a:t>
            </a:r>
            <a:r>
              <a:rPr lang="sv-SE" sz="1800" dirty="0" err="1"/>
              <a:t>latency</a:t>
            </a:r>
            <a:r>
              <a:rPr lang="sv-SE" sz="1800" dirty="0"/>
              <a:t>, </a:t>
            </a:r>
            <a:r>
              <a:rPr lang="sv-SE" sz="1800" dirty="0" err="1"/>
              <a:t>many</a:t>
            </a:r>
            <a:r>
              <a:rPr lang="sv-SE" sz="1800" dirty="0"/>
              <a:t> implementations filter in </a:t>
            </a:r>
            <a:r>
              <a:rPr lang="sv-SE" sz="1800" dirty="0" err="1"/>
              <a:t>parallel</a:t>
            </a:r>
            <a:r>
              <a:rPr lang="sv-SE" sz="1800" dirty="0"/>
              <a:t>, for </a:t>
            </a:r>
            <a:r>
              <a:rPr lang="sv-SE" sz="1800" dirty="0" err="1"/>
              <a:t>instance</a:t>
            </a:r>
            <a:endParaRPr lang="sv-SE" sz="1800" dirty="0"/>
          </a:p>
          <a:p>
            <a:pPr lvl="1"/>
            <a:r>
              <a:rPr lang="sv-SE" sz="1800" dirty="0" err="1"/>
              <a:t>Deblock</a:t>
            </a:r>
            <a:r>
              <a:rPr lang="sv-SE" sz="1800" dirty="0"/>
              <a:t>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SAO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 </a:t>
            </a:r>
            <a:r>
              <a:rPr lang="sv-SE" sz="1800" dirty="0" err="1"/>
              <a:t>while</a:t>
            </a:r>
            <a:r>
              <a:rPr lang="sv-SE" sz="1800" dirty="0"/>
              <a:t> </a:t>
            </a:r>
            <a:r>
              <a:rPr lang="sv-SE" sz="1800" dirty="0" err="1"/>
              <a:t>deblocking</a:t>
            </a:r>
            <a:r>
              <a:rPr lang="sv-SE" sz="1800" dirty="0"/>
              <a:t> second </a:t>
            </a:r>
            <a:r>
              <a:rPr lang="sv-SE" sz="1800" dirty="0" err="1"/>
              <a:t>quarter</a:t>
            </a:r>
            <a:r>
              <a:rPr lang="sv-SE" sz="1800" dirty="0"/>
              <a:t>, and </a:t>
            </a:r>
            <a:r>
              <a:rPr lang="sv-SE" sz="1800" dirty="0" err="1"/>
              <a:t>then</a:t>
            </a:r>
            <a:endParaRPr lang="sv-SE" sz="1800" dirty="0"/>
          </a:p>
          <a:p>
            <a:pPr lvl="1"/>
            <a:r>
              <a:rPr lang="sv-SE" sz="1800" dirty="0" err="1"/>
              <a:t>Perform</a:t>
            </a:r>
            <a:r>
              <a:rPr lang="sv-SE" sz="1800" dirty="0"/>
              <a:t> ALF on </a:t>
            </a:r>
            <a:r>
              <a:rPr lang="sv-SE" sz="1800" dirty="0" err="1"/>
              <a:t>top</a:t>
            </a:r>
            <a:r>
              <a:rPr lang="sv-SE" sz="1800" dirty="0"/>
              <a:t> </a:t>
            </a:r>
            <a:r>
              <a:rPr lang="sv-SE" sz="1800" dirty="0" err="1"/>
              <a:t>quarter</a:t>
            </a:r>
            <a:r>
              <a:rPr lang="sv-SE" sz="1800" dirty="0"/>
              <a:t>, SAO on second </a:t>
            </a:r>
            <a:r>
              <a:rPr lang="sv-SE" sz="1800" dirty="0" err="1"/>
              <a:t>quarter</a:t>
            </a:r>
            <a:r>
              <a:rPr lang="sv-SE" sz="1800" dirty="0"/>
              <a:t> and </a:t>
            </a:r>
            <a:r>
              <a:rPr lang="sv-SE" sz="1800" dirty="0" err="1"/>
              <a:t>deblocking</a:t>
            </a:r>
            <a:r>
              <a:rPr lang="sv-SE" sz="1800" dirty="0"/>
              <a:t> on </a:t>
            </a:r>
            <a:r>
              <a:rPr lang="sv-SE" sz="1800" dirty="0" err="1"/>
              <a:t>third</a:t>
            </a:r>
            <a:endParaRPr lang="sv-SE" sz="1800" dirty="0"/>
          </a:p>
          <a:p>
            <a:r>
              <a:rPr lang="sv-SE" sz="1800" dirty="0"/>
              <a:t>A problem </a:t>
            </a:r>
            <a:r>
              <a:rPr lang="sv-SE" sz="1800" dirty="0" err="1"/>
              <a:t>occurs</a:t>
            </a:r>
            <a:r>
              <a:rPr lang="sv-SE" sz="1800" dirty="0"/>
              <a:t>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stage</a:t>
            </a:r>
            <a:r>
              <a:rPr lang="sv-SE" sz="1800" dirty="0"/>
              <a:t> </a:t>
            </a:r>
            <a:r>
              <a:rPr lang="sv-SE" sz="1800" dirty="0" err="1"/>
              <a:t>takes</a:t>
            </a:r>
            <a:r>
              <a:rPr lang="sv-SE" sz="1800" dirty="0"/>
              <a:t> </a:t>
            </a:r>
            <a:r>
              <a:rPr lang="sv-SE" sz="1800" dirty="0" err="1"/>
              <a:t>longer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normal – </a:t>
            </a:r>
            <a:r>
              <a:rPr lang="sv-SE" sz="1800" dirty="0" err="1"/>
              <a:t>then</a:t>
            </a:r>
            <a:r>
              <a:rPr lang="sv-SE" sz="1800" dirty="0"/>
              <a:t> the </a:t>
            </a:r>
            <a:r>
              <a:rPr lang="sv-SE" sz="1800" dirty="0" err="1"/>
              <a:t>next</a:t>
            </a:r>
            <a:r>
              <a:rPr lang="sv-SE" sz="1800" dirty="0"/>
              <a:t> </a:t>
            </a:r>
            <a:r>
              <a:rPr lang="sv-SE" sz="1800" dirty="0" err="1"/>
              <a:t>stages</a:t>
            </a:r>
            <a:r>
              <a:rPr lang="sv-SE" sz="1800" dirty="0"/>
              <a:t> </a:t>
            </a:r>
            <a:r>
              <a:rPr lang="sv-SE" sz="1800" dirty="0" err="1"/>
              <a:t>cannot</a:t>
            </a:r>
            <a:r>
              <a:rPr lang="sv-SE" sz="1800" dirty="0"/>
              <a:t> start </a:t>
            </a:r>
            <a:r>
              <a:rPr lang="sv-SE" sz="1800" dirty="0" err="1"/>
              <a:t>because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has not </a:t>
            </a:r>
            <a:r>
              <a:rPr lang="sv-SE" sz="1800" dirty="0" err="1"/>
              <a:t>gotten</a:t>
            </a:r>
            <a:r>
              <a:rPr lang="sv-SE" sz="1800" dirty="0"/>
              <a:t> the data </a:t>
            </a:r>
            <a:r>
              <a:rPr lang="sv-SE" sz="1800" dirty="0" err="1"/>
              <a:t>yet</a:t>
            </a:r>
            <a:r>
              <a:rPr lang="sv-SE" sz="1800" dirty="0"/>
              <a:t> (data </a:t>
            </a:r>
            <a:r>
              <a:rPr lang="sv-SE" sz="1800" dirty="0" err="1"/>
              <a:t>starvation</a:t>
            </a:r>
            <a:r>
              <a:rPr lang="sv-SE" sz="1800" dirty="0"/>
              <a:t>)</a:t>
            </a:r>
          </a:p>
          <a:p>
            <a:r>
              <a:rPr lang="sv-SE" sz="1800" dirty="0"/>
              <a:t>Creating </a:t>
            </a:r>
            <a:r>
              <a:rPr lang="sv-SE" sz="1800" dirty="0" err="1"/>
              <a:t>one</a:t>
            </a:r>
            <a:r>
              <a:rPr lang="sv-SE" sz="1800" dirty="0"/>
              <a:t> new loopfilter </a:t>
            </a:r>
            <a:r>
              <a:rPr lang="sv-SE" sz="1800" dirty="0" err="1"/>
              <a:t>stage</a:t>
            </a:r>
            <a:r>
              <a:rPr lang="sv-SE" sz="1800" dirty="0"/>
              <a:t> makes </a:t>
            </a:r>
            <a:r>
              <a:rPr lang="sv-SE" sz="1800" dirty="0" err="1"/>
              <a:t>this</a:t>
            </a:r>
            <a:r>
              <a:rPr lang="sv-SE" sz="1800" dirty="0"/>
              <a:t> situation </a:t>
            </a:r>
            <a:r>
              <a:rPr lang="sv-SE" sz="1800" dirty="0" err="1"/>
              <a:t>even</a:t>
            </a:r>
            <a:r>
              <a:rPr lang="sv-SE" sz="1800" dirty="0"/>
              <a:t> </a:t>
            </a:r>
            <a:r>
              <a:rPr lang="sv-SE" sz="1800" dirty="0" err="1"/>
              <a:t>worse</a:t>
            </a:r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9118-19A6-5549-A81E-15C4A153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74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238AF-D812-BD41-8295-B37CD904AC83}"/>
              </a:ext>
            </a:extLst>
          </p:cNvPr>
          <p:cNvSpPr/>
          <p:nvPr/>
        </p:nvSpPr>
        <p:spPr bwMode="auto">
          <a:xfrm>
            <a:off x="8718549" y="3618833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1225D-6289-D74A-862B-746FD4DEA370}"/>
              </a:ext>
            </a:extLst>
          </p:cNvPr>
          <p:cNvSpPr/>
          <p:nvPr/>
        </p:nvSpPr>
        <p:spPr bwMode="auto">
          <a:xfrm>
            <a:off x="8718549" y="3983958"/>
            <a:ext cx="2430713" cy="3651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A476F-595B-3540-A356-F6DBD1C76FE7}"/>
              </a:ext>
            </a:extLst>
          </p:cNvPr>
          <p:cNvSpPr/>
          <p:nvPr/>
        </p:nvSpPr>
        <p:spPr bwMode="auto">
          <a:xfrm>
            <a:off x="8718549" y="2887579"/>
            <a:ext cx="2446756" cy="147587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sv-SE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4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470645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7</a:t>
            </a:fld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AD5F1-9EFA-594F-A297-2FA2778C2B62}"/>
                  </a:ext>
                </a:extLst>
              </p:cNvPr>
              <p:cNvSpPr txBox="1"/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AD5F1-9EFA-594F-A297-2FA2778C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844" y="3544280"/>
                <a:ext cx="406552" cy="346759"/>
              </a:xfrm>
              <a:prstGeom prst="rect">
                <a:avLst/>
              </a:prstGeom>
              <a:blipFill>
                <a:blip r:embed="rId3"/>
                <a:stretch>
                  <a:fillRect l="-3030" b="-357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9274F-06CB-2840-B06C-444B682CEF83}"/>
                  </a:ext>
                </a:extLst>
              </p:cNvPr>
              <p:cNvSpPr txBox="1"/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72000" tIns="36000" rIns="73152" bIns="3657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sv-SE" sz="2000" dirty="0" err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9274F-06CB-2840-B06C-444B682CE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0020" y="3897257"/>
                <a:ext cx="443318" cy="396997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D5B787-A84A-E343-AD11-54EFD273C98D}"/>
              </a:ext>
            </a:extLst>
          </p:cNvPr>
          <p:cNvCxnSpPr/>
          <p:nvPr/>
        </p:nvCxnSpPr>
        <p:spPr bwMode="auto">
          <a:xfrm rot="16200000" flipH="1">
            <a:off x="3055619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8855D-6435-B647-A237-6F3172FE48BF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96621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FC1DDE-A284-044D-8737-5F463A660578}"/>
              </a:ext>
            </a:extLst>
          </p:cNvPr>
          <p:cNvCxnSpPr/>
          <p:nvPr/>
        </p:nvCxnSpPr>
        <p:spPr bwMode="auto">
          <a:xfrm rot="16200000" flipH="1">
            <a:off x="3342640" y="3808735"/>
            <a:ext cx="314960" cy="5740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32FCB9B-648A-4547-B1D0-919E91CF5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56" y="2236887"/>
            <a:ext cx="2756766" cy="27567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E16D9A-E778-D240-A69F-AE0C7307AB4A}"/>
              </a:ext>
            </a:extLst>
          </p:cNvPr>
          <p:cNvSpPr txBox="1"/>
          <p:nvPr/>
        </p:nvSpPr>
        <p:spPr bwMode="auto">
          <a:xfrm>
            <a:off x="1953692" y="5353046"/>
            <a:ext cx="17240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original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D3480-A8F5-2546-A5F9-90553B95BABF}"/>
              </a:ext>
            </a:extLst>
          </p:cNvPr>
          <p:cNvSpPr txBox="1"/>
          <p:nvPr/>
        </p:nvSpPr>
        <p:spPr bwMode="auto">
          <a:xfrm>
            <a:off x="7215571" y="5359636"/>
            <a:ext cx="2743199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After Gaussian filtering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EDD4A7-55A3-B548-839E-EF4078D01711}"/>
              </a:ext>
            </a:extLst>
          </p:cNvPr>
          <p:cNvCxnSpPr>
            <a:cxnSpLocks/>
          </p:cNvCxnSpPr>
          <p:nvPr/>
        </p:nvCxnSpPr>
        <p:spPr bwMode="auto">
          <a:xfrm>
            <a:off x="7283450" y="1587496"/>
            <a:ext cx="1200150" cy="2024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33DD5B-C096-4C4C-B45B-451058C80CDA}"/>
              </a:ext>
            </a:extLst>
          </p:cNvPr>
          <p:cNvSpPr txBox="1"/>
          <p:nvPr/>
        </p:nvSpPr>
        <p:spPr bwMode="auto">
          <a:xfrm>
            <a:off x="6551267" y="1257296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Less noise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72566-AA62-D143-9777-F2FC301C3309}"/>
              </a:ext>
            </a:extLst>
          </p:cNvPr>
          <p:cNvSpPr txBox="1"/>
          <p:nvPr/>
        </p:nvSpPr>
        <p:spPr bwMode="auto">
          <a:xfrm>
            <a:off x="10265198" y="4079253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… but blurred </a:t>
            </a:r>
          </a:p>
          <a:p>
            <a:pPr algn="l">
              <a:buClr>
                <a:schemeClr val="tx1"/>
              </a:buClr>
            </a:pPr>
            <a:r>
              <a:rPr lang="en-US" sz="2000" dirty="0"/>
              <a:t>edge.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C55317-F37C-AA45-B7A2-E3693002BA82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 flipV="1">
            <a:off x="9067800" y="4079253"/>
            <a:ext cx="1197398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90F12-DF78-7948-B82B-4FED59C6A28D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3500120" y="3651255"/>
            <a:ext cx="0" cy="5740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8E2FCE-1479-2942-9B8B-D29522D30391}"/>
              </a:ext>
            </a:extLst>
          </p:cNvPr>
          <p:cNvCxnSpPr/>
          <p:nvPr/>
        </p:nvCxnSpPr>
        <p:spPr bwMode="auto">
          <a:xfrm rot="16200000" flipH="1">
            <a:off x="3629661" y="4095756"/>
            <a:ext cx="31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61311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F7B94-0436-584F-B7AC-F0C3D068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2" y="2230624"/>
            <a:ext cx="2763520" cy="2763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F7B34-B73C-D444-B743-995455F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30ECD-1520-604C-B8BD-4AA3F45990E0}"/>
              </a:ext>
            </a:extLst>
          </p:cNvPr>
          <p:cNvSpPr txBox="1"/>
          <p:nvPr/>
        </p:nvSpPr>
        <p:spPr bwMode="auto">
          <a:xfrm>
            <a:off x="1476356" y="5356341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5BC5E-1BC4-8247-948C-45D93F95D634}"/>
              </a:ext>
            </a:extLst>
          </p:cNvPr>
          <p:cNvSpPr txBox="1"/>
          <p:nvPr/>
        </p:nvSpPr>
        <p:spPr bwMode="auto">
          <a:xfrm>
            <a:off x="1953692" y="5353046"/>
            <a:ext cx="17240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original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D93C1-E106-754F-8D0D-0195496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F531C-186E-C442-940C-204E157681B4}" type="slidenum">
              <a:rPr lang="sv-SE" smtClean="0"/>
              <a:t>8</a:t>
            </a:fld>
            <a:endParaRPr lang="sv-SE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B698882-215C-3846-929A-5A5A15D7D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6798" r="17352" b="5696"/>
          <a:stretch/>
        </p:blipFill>
        <p:spPr>
          <a:xfrm>
            <a:off x="7258997" y="2084126"/>
            <a:ext cx="2799404" cy="2910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72187-2133-AE48-996E-30FF77C95C64}"/>
              </a:ext>
            </a:extLst>
          </p:cNvPr>
          <p:cNvSpPr txBox="1"/>
          <p:nvPr/>
        </p:nvSpPr>
        <p:spPr bwMode="auto">
          <a:xfrm>
            <a:off x="6837827" y="5359636"/>
            <a:ext cx="364174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2000" dirty="0"/>
              <a:t>same image but where intensity</a:t>
            </a:r>
            <a:br>
              <a:rPr lang="en-US" sz="2000" dirty="0"/>
            </a:br>
            <a:r>
              <a:rPr lang="en-US" sz="2000" dirty="0"/>
              <a:t>is plotted as the third dimension</a:t>
            </a:r>
          </a:p>
        </p:txBody>
      </p:sp>
    </p:spTree>
    <p:extLst>
      <p:ext uri="{BB962C8B-B14F-4D97-AF65-F5344CB8AC3E}">
        <p14:creationId xmlns:p14="http://schemas.microsoft.com/office/powerpoint/2010/main" val="2222088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12505</TotalTime>
  <Words>4226</Words>
  <Application>Microsoft Macintosh PowerPoint</Application>
  <PresentationFormat>Widescreen</PresentationFormat>
  <Paragraphs>731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Ericsson Hilda Light</vt:lpstr>
      <vt:lpstr>Ericsson Hilda</vt:lpstr>
      <vt:lpstr>Cambria Math</vt:lpstr>
      <vt:lpstr>Ericsson Technical Icons</vt:lpstr>
      <vt:lpstr>Arial</vt:lpstr>
      <vt:lpstr>PresentationTemplate2017</vt:lpstr>
      <vt:lpstr>Bilateral Loop Filter in Combination with Sample Adaptive Offset (SAO)</vt:lpstr>
      <vt:lpstr>Background</vt:lpstr>
      <vt:lpstr>Tools that help with ringing in Versatile Video Coding (VVC)</vt:lpstr>
      <vt:lpstr>Filtering</vt:lpstr>
      <vt:lpstr>Filtering</vt:lpstr>
      <vt:lpstr>Filtering</vt:lpstr>
      <vt:lpstr>Filtering</vt:lpstr>
      <vt:lpstr>Filtering</vt:lpstr>
      <vt:lpstr>Bilateral filtering</vt:lpstr>
      <vt:lpstr>Bilateral filtering</vt:lpstr>
      <vt:lpstr>Filtering</vt:lpstr>
      <vt:lpstr>Bilateral filtering</vt:lpstr>
      <vt:lpstr>[Wennersten2017]</vt:lpstr>
      <vt:lpstr>[Wennersten2017]</vt:lpstr>
      <vt:lpstr>[Wennersten2017]</vt:lpstr>
      <vt:lpstr>[Wennersten2017]</vt:lpstr>
      <vt:lpstr>Addressing drawback #1:  Multiplications</vt:lpstr>
      <vt:lpstr>Addressing drawback #1:  Multiplications</vt:lpstr>
      <vt:lpstr>Addressing drawback #1:  Multiplications</vt:lpstr>
      <vt:lpstr>Addressing drawback #1:  Multiplications</vt:lpstr>
      <vt:lpstr>Addressing drawback #1:  Avoiding multiplications</vt:lpstr>
      <vt:lpstr>Addressing drawback #1:  Avoiding multiplications</vt:lpstr>
      <vt:lpstr>Addressing drawback #1:  Avoiding multiplications</vt:lpstr>
      <vt:lpstr>Addressing drawback #1:  Avoiding multiplications</vt:lpstr>
      <vt:lpstr>Addressing drawback #1:  Avoiding multiplications</vt:lpstr>
      <vt:lpstr>Addressing drawback #2:  Increasing the filter size</vt:lpstr>
      <vt:lpstr>Addressing drawback #2:  Increasing the filter size</vt:lpstr>
      <vt:lpstr>Addressing drawback #2:  Increasing the filter size</vt:lpstr>
      <vt:lpstr>Addressing drawback #3:  Avoiding the critical path</vt:lpstr>
      <vt:lpstr>Addressing drawback #3:  Avoiding the critical path</vt:lpstr>
      <vt:lpstr>Addressing drawback #3:  Avoiding the critical path</vt:lpstr>
      <vt:lpstr>Addressing drawback #3: Avoiding the bottleneck</vt:lpstr>
      <vt:lpstr>Avoiding the bottleneck</vt:lpstr>
      <vt:lpstr>Sharing loop-filter stage with SAO</vt:lpstr>
      <vt:lpstr>Sharing loop-filter stage with SAO</vt:lpstr>
      <vt:lpstr>Results over VTM-6.0</vt:lpstr>
      <vt:lpstr>Example</vt:lpstr>
      <vt:lpstr>Example</vt:lpstr>
      <vt:lpstr>Example</vt:lpstr>
      <vt:lpstr>Example</vt:lpstr>
      <vt:lpstr>Example</vt:lpstr>
      <vt:lpstr>Example</vt:lpstr>
      <vt:lpstr>Summary</vt:lpstr>
      <vt:lpstr>Thank you!</vt:lpstr>
      <vt:lpstr>PowerPoint Presentation</vt:lpstr>
      <vt:lpstr>Limitations</vt:lpstr>
      <vt:lpstr>Example</vt:lpstr>
      <vt:lpstr>Results over VTM-5.0</vt:lpstr>
      <vt:lpstr>Outline</vt:lpstr>
      <vt:lpstr>Gaussian filtering</vt:lpstr>
      <vt:lpstr>Gaussian filtering</vt:lpstr>
      <vt:lpstr>Gaussian filtering</vt:lpstr>
      <vt:lpstr>Gaussian filtering</vt:lpstr>
      <vt:lpstr>Gaussian Filtering blurs edges</vt:lpstr>
      <vt:lpstr>Gaussian filtering blurs edges</vt:lpstr>
      <vt:lpstr>Bilateral filtering</vt:lpstr>
      <vt:lpstr>Bilateral filtering</vt:lpstr>
      <vt:lpstr>[Wennersten2017]</vt:lpstr>
      <vt:lpstr>[Wennersten2017]</vt:lpstr>
      <vt:lpstr>Drawbacks with [Wennersten2017]</vt:lpstr>
      <vt:lpstr>Drawbacks with [Wennersten2017]</vt:lpstr>
      <vt:lpstr>Drawbacks with [Wennersten2017]</vt:lpstr>
      <vt:lpstr>Drawbacks with [Wennersten2017]</vt:lpstr>
      <vt:lpstr>Drawbacks with [Wennersten2017]</vt:lpstr>
      <vt:lpstr>Drawbacks with [Wennersten2017]</vt:lpstr>
      <vt:lpstr>Contributions of this paper</vt:lpstr>
      <vt:lpstr>Addressing drawback #1:  Increasing the filter size</vt:lpstr>
      <vt:lpstr>Problem of having too many loopfilter stages</vt:lpstr>
      <vt:lpstr>Problem of having too many loopfilter stages</vt:lpstr>
      <vt:lpstr>Problem of having too many loopfilter stages</vt:lpstr>
      <vt:lpstr>Problem of having too many loopfilter stages</vt:lpstr>
      <vt:lpstr>Problem of having too many loopfilter stages</vt:lpstr>
      <vt:lpstr>Problem of having too many loopfilter stages</vt:lpstr>
      <vt:lpstr>Problem of having too many loopfilter stages</vt:lpstr>
      <vt:lpstr>Problem of having too many loopfilter stages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Rickard Sjöberg</dc:creator>
  <cp:keywords/>
  <dc:description/>
  <cp:lastModifiedBy>Jacob Ström</cp:lastModifiedBy>
  <cp:revision>151</cp:revision>
  <dcterms:created xsi:type="dcterms:W3CDTF">2019-11-04T13:17:40Z</dcterms:created>
  <dcterms:modified xsi:type="dcterms:W3CDTF">2019-11-13T10:25:20Z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R2A</vt:lpwstr>
  </property>
  <property fmtid="{D5CDD505-2E9C-101B-9397-08002B2CF9AE}" pid="5" name="EmbeddedFonts">
    <vt:bool>false</vt:bool>
  </property>
  <property fmtid="{D5CDD505-2E9C-101B-9397-08002B2CF9AE}" pid="6" name="PackageNo">
    <vt:lpwstr>LXA 119 603</vt:lpwstr>
  </property>
  <property fmtid="{D5CDD505-2E9C-101B-9397-08002B2CF9AE}" pid="7" name="PackageVersion">
    <vt:lpwstr>R6B</vt:lpwstr>
  </property>
  <property fmtid="{D5CDD505-2E9C-101B-9397-08002B2CF9AE}" pid="8" name="TemplateName2">
    <vt:lpwstr>CXC 173 2731/1</vt:lpwstr>
  </property>
  <property fmtid="{D5CDD505-2E9C-101B-9397-08002B2CF9AE}" pid="9" name="TemplateVersion2">
    <vt:lpwstr>R2A</vt:lpwstr>
  </property>
  <property fmtid="{D5CDD505-2E9C-101B-9397-08002B2CF9AE}" pid="10" name="DocumentType2">
    <vt:lpwstr>Presentation2011</vt:lpwstr>
  </property>
  <property fmtid="{D5CDD505-2E9C-101B-9397-08002B2CF9AE}" pid="11" name="Keyword">
    <vt:lpwstr> </vt:lpwstr>
  </property>
  <property fmtid="{D5CDD505-2E9C-101B-9397-08002B2CF9AE}" pid="12" name="FooterType">
    <vt:lpwstr>PresTemp</vt:lpwstr>
  </property>
  <property fmtid="{D5CDD505-2E9C-101B-9397-08002B2CF9AE}" pid="13" name="UsedFont">
    <vt:lpwstr>Ericsson Capital TT</vt:lpwstr>
  </property>
  <property fmtid="{D5CDD505-2E9C-101B-9397-08002B2CF9AE}" pid="14" name="x">
    <vt:lpwstr>0</vt:lpwstr>
  </property>
  <property fmtid="{D5CDD505-2E9C-101B-9397-08002B2CF9AE}" pid="15" name="White">
    <vt:bool>true</vt:bool>
  </property>
  <property fmtid="{D5CDD505-2E9C-101B-9397-08002B2CF9AE}" pid="16" name="chkMetaData">
    <vt:bool>false</vt:bool>
  </property>
  <property fmtid="{D5CDD505-2E9C-101B-9397-08002B2CF9AE}" pid="17" name="chkTaglines">
    <vt:bool>true</vt:bool>
  </property>
  <property fmtid="{D5CDD505-2E9C-101B-9397-08002B2CF9AE}" pid="18" name="SecurityClass">
    <vt:lpwstr>Ericsson Internal</vt:lpwstr>
  </property>
  <property fmtid="{D5CDD505-2E9C-101B-9397-08002B2CF9AE}" pid="19" name="txtConfLabel">
    <vt:lpwstr>Ericsson Internal</vt:lpwstr>
  </property>
  <property fmtid="{D5CDD505-2E9C-101B-9397-08002B2CF9AE}" pid="20" name="optUseConfClass">
    <vt:bool>true</vt:bool>
  </property>
  <property fmtid="{D5CDD505-2E9C-101B-9397-08002B2CF9AE}" pid="21" name="optUseConfLabel">
    <vt:bool>false</vt:bool>
  </property>
  <property fmtid="{D5CDD505-2E9C-101B-9397-08002B2CF9AE}" pid="22" name="optFooterCVLDocNo">
    <vt:bool>true</vt:bool>
  </property>
  <property fmtid="{D5CDD505-2E9C-101B-9397-08002B2CF9AE}" pid="23" name="optFooterCVLCopyright">
    <vt:bool>false</vt:bool>
  </property>
  <property fmtid="{D5CDD505-2E9C-101B-9397-08002B2CF9AE}" pid="24" name="optEnterText1">
    <vt:bool>false</vt:bool>
  </property>
  <property fmtid="{D5CDD505-2E9C-101B-9397-08002B2CF9AE}" pid="25" name="optFooterCVLConfLabel">
    <vt:bool>true</vt:bool>
  </property>
  <property fmtid="{D5CDD505-2E9C-101B-9397-08002B2CF9AE}" pid="26" name="optEnterText2">
    <vt:bool>false</vt:bool>
  </property>
  <property fmtid="{D5CDD505-2E9C-101B-9397-08002B2CF9AE}" pid="27" name="optFooterCVLTitle">
    <vt:bool>true</vt:bool>
  </property>
  <property fmtid="{D5CDD505-2E9C-101B-9397-08002B2CF9AE}" pid="28" name="optFooterCVLPrep">
    <vt:bool>false</vt:bool>
  </property>
  <property fmtid="{D5CDD505-2E9C-101B-9397-08002B2CF9AE}" pid="29" name="optEnterText3">
    <vt:bool>false</vt:bool>
  </property>
  <property fmtid="{D5CDD505-2E9C-101B-9397-08002B2CF9AE}" pid="30" name="optFooterCVLDate">
    <vt:bool>true</vt:bool>
  </property>
  <property fmtid="{D5CDD505-2E9C-101B-9397-08002B2CF9AE}" pid="31" name="optEnterText4">
    <vt:bool>false</vt:bool>
  </property>
  <property fmtid="{D5CDD505-2E9C-101B-9397-08002B2CF9AE}" pid="32" name="LeftFooterField">
    <vt:lpwstr> </vt:lpwstr>
  </property>
  <property fmtid="{D5CDD505-2E9C-101B-9397-08002B2CF9AE}" pid="33" name="MiddleFooterField">
    <vt:lpwstr> </vt:lpwstr>
  </property>
  <property fmtid="{D5CDD505-2E9C-101B-9397-08002B2CF9AE}" pid="34" name="RightFooterField">
    <vt:lpwstr> </vt:lpwstr>
  </property>
  <property fmtid="{D5CDD505-2E9C-101B-9397-08002B2CF9AE}" pid="35" name="RightFooterField2">
    <vt:lpwstr> </vt:lpwstr>
  </property>
  <property fmtid="{D5CDD505-2E9C-101B-9397-08002B2CF9AE}" pid="36" name="TotalNumb">
    <vt:bool>false</vt:bool>
  </property>
  <property fmtid="{D5CDD505-2E9C-101B-9397-08002B2CF9AE}" pid="37" name="Pages">
    <vt:bool>true</vt:bool>
  </property>
  <property fmtid="{D5CDD505-2E9C-101B-9397-08002B2CF9AE}" pid="38" name="BCategory">
    <vt:lpwstr> </vt:lpwstr>
  </property>
  <property fmtid="{D5CDD505-2E9C-101B-9397-08002B2CF9AE}" pid="39" name="BSubject">
    <vt:lpwstr> </vt:lpwstr>
  </property>
  <property fmtid="{D5CDD505-2E9C-101B-9397-08002B2CF9AE}" pid="40" name="DocType">
    <vt:lpwstr> </vt:lpwstr>
  </property>
  <property fmtid="{D5CDD505-2E9C-101B-9397-08002B2CF9AE}" pid="41" name="chkShowAll">
    <vt:bool>false</vt:bool>
  </property>
  <property fmtid="{D5CDD505-2E9C-101B-9397-08002B2CF9AE}" pid="42" name="chkOnlyTitle">
    <vt:bool>false</vt:bool>
  </property>
  <property fmtid="{D5CDD505-2E9C-101B-9397-08002B2CF9AE}" pid="43" name="chkPrep">
    <vt:bool>true</vt:bool>
  </property>
  <property fmtid="{D5CDD505-2E9C-101B-9397-08002B2CF9AE}" pid="44" name="chkAppr">
    <vt:bool>true</vt:bool>
  </property>
  <property fmtid="{D5CDD505-2E9C-101B-9397-08002B2CF9AE}" pid="45" name="chkConf">
    <vt:bool>true</vt:bool>
  </property>
  <property fmtid="{D5CDD505-2E9C-101B-9397-08002B2CF9AE}" pid="46" name="chkDate">
    <vt:bool>true</vt:bool>
  </property>
  <property fmtid="{D5CDD505-2E9C-101B-9397-08002B2CF9AE}" pid="47" name="chkDocNo">
    <vt:bool>true</vt:bool>
  </property>
  <property fmtid="{D5CDD505-2E9C-101B-9397-08002B2CF9AE}" pid="48" name="chkRev">
    <vt:bool>true</vt:bool>
  </property>
  <property fmtid="{D5CDD505-2E9C-101B-9397-08002B2CF9AE}" pid="49" name="chkTitle">
    <vt:bool>false</vt:bool>
  </property>
  <property fmtid="{D5CDD505-2E9C-101B-9397-08002B2CF9AE}" pid="50" name="ExtConf">
    <vt:lpwstr> </vt:lpwstr>
  </property>
  <property fmtid="{D5CDD505-2E9C-101B-9397-08002B2CF9AE}" pid="51" name="chkExtConf">
    <vt:bool>false</vt:bool>
  </property>
</Properties>
</file>